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embeddedFontLst>
    <p:embeddedFont>
      <p:font typeface="Roboto Slab"/>
      <p:regular r:id="rId35"/>
      <p:bold r:id="rId36"/>
    </p:embeddedFont>
    <p:embeddedFont>
      <p:font typeface="Roboto Thin"/>
      <p:regular r:id="rId37"/>
      <p:bold r:id="rId38"/>
      <p:italic r:id="rId39"/>
      <p:boldItalic r:id="rId40"/>
    </p:embeddedFont>
    <p:embeddedFont>
      <p:font typeface="Roboto"/>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98CC691-6669-4EE2-AD1D-8781978E0EA4}">
  <a:tblStyle styleId="{998CC691-6669-4EE2-AD1D-8781978E0EA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Thin-boldItalic.fntdata"/><Relationship Id="rId20" Type="http://schemas.openxmlformats.org/officeDocument/2006/relationships/slide" Target="slides/slide14.xml"/><Relationship Id="rId42" Type="http://schemas.openxmlformats.org/officeDocument/2006/relationships/font" Target="fonts/Roboto-bold.fntdata"/><Relationship Id="rId41" Type="http://schemas.openxmlformats.org/officeDocument/2006/relationships/font" Target="fonts/Roboto-regular.fntdata"/><Relationship Id="rId22" Type="http://schemas.openxmlformats.org/officeDocument/2006/relationships/slide" Target="slides/slide16.xml"/><Relationship Id="rId44" Type="http://schemas.openxmlformats.org/officeDocument/2006/relationships/font" Target="fonts/Roboto-boldItalic.fntdata"/><Relationship Id="rId21" Type="http://schemas.openxmlformats.org/officeDocument/2006/relationships/slide" Target="slides/slide15.xml"/><Relationship Id="rId43" Type="http://schemas.openxmlformats.org/officeDocument/2006/relationships/font" Target="fonts/Roboto-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RobotoSlab-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RobotoThin-regular.fntdata"/><Relationship Id="rId14" Type="http://schemas.openxmlformats.org/officeDocument/2006/relationships/slide" Target="slides/slide8.xml"/><Relationship Id="rId36" Type="http://schemas.openxmlformats.org/officeDocument/2006/relationships/font" Target="fonts/RobotoSlab-bold.fntdata"/><Relationship Id="rId17" Type="http://schemas.openxmlformats.org/officeDocument/2006/relationships/slide" Target="slides/slide11.xml"/><Relationship Id="rId39" Type="http://schemas.openxmlformats.org/officeDocument/2006/relationships/font" Target="fonts/RobotoThin-italic.fntdata"/><Relationship Id="rId16" Type="http://schemas.openxmlformats.org/officeDocument/2006/relationships/slide" Target="slides/slide10.xml"/><Relationship Id="rId38" Type="http://schemas.openxmlformats.org/officeDocument/2006/relationships/font" Target="fonts/RobotoThin-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5dc669537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25dc669537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5dc6695370_0_13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6" name="Google Shape;176;g25dc6695370_0_13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5dc6695370_0_13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0" name="Google Shape;190;g25dc6695370_0_13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5dc6695370_0_13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4" name="Google Shape;204;g25dc6695370_0_13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5dc6695370_0_13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8" name="Google Shape;218;g25dc6695370_0_13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5dc6695370_0_14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2" name="Google Shape;232;g25dc6695370_0_14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5dc6695370_0_14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6" name="Google Shape;246;g25dc6695370_0_14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5dc6695370_0_14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0" name="Google Shape;260;g25dc6695370_0_14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5dc6695370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4" name="Google Shape;274;g25dc6695370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5dc6695370_0_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4" name="Google Shape;294;g25dc6695370_0_1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5dc6695370_0_14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1" name="Google Shape;331;g25dc6695370_0_14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e56c289af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g1e56c289af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e56c289af1_5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1e56c289af1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e56c289af1_7_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4" name="Google Shape;354;g1e56c289af1_7_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743b81ec25_4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6" name="Google Shape;366;g2743b81ec25_4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60c4a9a977_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2" name="Google Shape;382;g260c4a9a977_7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1e56c289af1_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4" name="Google Shape;394;g1e56c289af1_7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1e56c289af1_7_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3" name="Google Shape;433;g1e56c289af1_7_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1e56c289af1_7_1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4" name="Google Shape;444;g1e56c289af1_7_1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1e56c289af1_7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6" name="Google Shape;456;g1e56c289af1_7_1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1e56c289af1_7_1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8" name="Google Shape;468;g1e56c289af1_7_1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5dc6695370_0_11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 name="Google Shape;78;g25dc6695370_0_11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5dc6695370_0_12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g25dc6695370_0_12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60bbacbb7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 name="Google Shape;104;g260bbacbb7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60c4a9a977_1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 name="Google Shape;118;g260c4a9a977_1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60c4a9a977_1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 name="Google Shape;134;g260c4a9a977_1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60c4a9a977_1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9" name="Google Shape;149;g260c4a9a977_1_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5dc6695370_0_13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2" name="Google Shape;162;g25dc6695370_0_13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31.png"/><Relationship Id="rId5"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24.png"/><Relationship Id="rId5"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7.png"/><Relationship Id="rId5"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26.png"/><Relationship Id="rId5"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32.png"/><Relationship Id="rId5"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27.png"/><Relationship Id="rId5"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34.png"/><Relationship Id="rId5" Type="http://schemas.openxmlformats.org/officeDocument/2006/relationships/image" Target="../media/image28.png"/><Relationship Id="rId6" Type="http://schemas.openxmlformats.org/officeDocument/2006/relationships/image" Target="../media/image37.png"/><Relationship Id="rId7"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34.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43.png"/><Relationship Id="rId8"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33.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50.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8.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8.png"/><Relationship Id="rId4" Type="http://schemas.openxmlformats.org/officeDocument/2006/relationships/image" Target="../media/image45.png"/><Relationship Id="rId9" Type="http://schemas.openxmlformats.org/officeDocument/2006/relationships/image" Target="../media/image11.png"/><Relationship Id="rId5" Type="http://schemas.openxmlformats.org/officeDocument/2006/relationships/image" Target="../media/image48.png"/><Relationship Id="rId6" Type="http://schemas.openxmlformats.org/officeDocument/2006/relationships/image" Target="../media/image47.png"/><Relationship Id="rId7" Type="http://schemas.openxmlformats.org/officeDocument/2006/relationships/image" Target="../media/image46.png"/><Relationship Id="rId8" Type="http://schemas.openxmlformats.org/officeDocument/2006/relationships/image" Target="../media/image4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8.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8.png"/><Relationship Id="rId4" Type="http://schemas.openxmlformats.org/officeDocument/2006/relationships/image" Target="../media/image34.png"/><Relationship Id="rId9" Type="http://schemas.openxmlformats.org/officeDocument/2006/relationships/image" Target="../media/image42.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43.png"/><Relationship Id="rId8"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4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4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8.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s://clustercs.com/Clustercs-v2-major-release/" TargetMode="External"/><Relationship Id="rId4" Type="http://schemas.openxmlformats.org/officeDocument/2006/relationships/image" Target="../media/image8.png"/><Relationship Id="rId5"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2.png"/><Relationship Id="rId6" Type="http://schemas.openxmlformats.org/officeDocument/2006/relationships/image" Target="../media/image16.png"/><Relationship Id="rId7"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image" Target="../media/image13.png"/><Relationship Id="rId5" Type="http://schemas.openxmlformats.org/officeDocument/2006/relationships/image" Target="../media/image15.png"/><Relationship Id="rId6" Type="http://schemas.openxmlformats.org/officeDocument/2006/relationships/image" Target="../media/image19.png"/><Relationship Id="rId7" Type="http://schemas.openxmlformats.org/officeDocument/2006/relationships/image" Target="../media/image22.png"/><Relationship Id="rId8"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25.png"/><Relationship Id="rId5" Type="http://schemas.openxmlformats.org/officeDocument/2006/relationships/image" Target="../media/image23.png"/><Relationship Id="rId6" Type="http://schemas.openxmlformats.org/officeDocument/2006/relationships/image" Target="../media/image30.png"/><Relationship Id="rId7" Type="http://schemas.openxmlformats.org/officeDocument/2006/relationships/image" Target="../media/image10.png"/><Relationship Id="rId8"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21.png"/><Relationship Id="rId5" Type="http://schemas.openxmlformats.org/officeDocument/2006/relationships/image" Target="../media/image20.png"/><Relationship Id="rId6"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505475" y="875625"/>
            <a:ext cx="3602400" cy="1408200"/>
          </a:xfrm>
          <a:prstGeom prst="rect">
            <a:avLst/>
          </a:prstGeom>
          <a:noFill/>
          <a:ln>
            <a:noFill/>
          </a:ln>
        </p:spPr>
        <p:txBody>
          <a:bodyPr anchorCtr="0" anchor="t" bIns="45725" lIns="45725" spcFirstLastPara="1" rIns="45725" wrap="square" tIns="45725">
            <a:noAutofit/>
          </a:bodyPr>
          <a:lstStyle/>
          <a:p>
            <a:pPr indent="0" lvl="0" marL="0" marR="0" rtl="0" algn="l">
              <a:lnSpc>
                <a:spcPct val="100000"/>
              </a:lnSpc>
              <a:spcBef>
                <a:spcPts val="0"/>
              </a:spcBef>
              <a:spcAft>
                <a:spcPts val="0"/>
              </a:spcAft>
              <a:buClr>
                <a:srgbClr val="000000"/>
              </a:buClr>
              <a:buSzPts val="3900"/>
              <a:buFont typeface="Arial"/>
              <a:buNone/>
            </a:pPr>
            <a:r>
              <a:rPr b="1" lang="en" sz="3800">
                <a:solidFill>
                  <a:srgbClr val="FF0000"/>
                </a:solidFill>
                <a:latin typeface="Roboto Slab"/>
                <a:ea typeface="Roboto Slab"/>
                <a:cs typeface="Roboto Slab"/>
                <a:sym typeface="Roboto Slab"/>
              </a:rPr>
              <a:t>Raport </a:t>
            </a:r>
            <a:r>
              <a:rPr b="1" lang="en" sz="3800">
                <a:solidFill>
                  <a:srgbClr val="FF0000"/>
                </a:solidFill>
                <a:latin typeface="Roboto Slab"/>
                <a:ea typeface="Roboto Slab"/>
                <a:cs typeface="Roboto Slab"/>
                <a:sym typeface="Roboto Slab"/>
              </a:rPr>
              <a:t>aferent Luna 2 </a:t>
            </a:r>
            <a:endParaRPr b="1" i="0" sz="3800" u="none" cap="none" strike="noStrike">
              <a:solidFill>
                <a:srgbClr val="FF0000"/>
              </a:solidFill>
              <a:latin typeface="Roboto Slab"/>
              <a:ea typeface="Roboto Slab"/>
              <a:cs typeface="Roboto Slab"/>
              <a:sym typeface="Roboto Slab"/>
            </a:endParaRPr>
          </a:p>
        </p:txBody>
      </p:sp>
      <p:sp>
        <p:nvSpPr>
          <p:cNvPr id="55" name="Google Shape;55;p13"/>
          <p:cNvSpPr txBox="1"/>
          <p:nvPr/>
        </p:nvSpPr>
        <p:spPr>
          <a:xfrm>
            <a:off x="505463" y="2283825"/>
            <a:ext cx="1500600" cy="338700"/>
          </a:xfrm>
          <a:prstGeom prst="rect">
            <a:avLst/>
          </a:prstGeom>
          <a:no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1000"/>
              <a:buFont typeface="Arial"/>
              <a:buNone/>
            </a:pPr>
            <a:r>
              <a:rPr lang="en" sz="1600">
                <a:solidFill>
                  <a:schemeClr val="lt1"/>
                </a:solidFill>
                <a:latin typeface="Roboto Slab"/>
                <a:ea typeface="Roboto Slab"/>
                <a:cs typeface="Roboto Slab"/>
                <a:sym typeface="Roboto Slab"/>
              </a:rPr>
              <a:t>August</a:t>
            </a:r>
            <a:r>
              <a:rPr b="0" i="0" lang="en" sz="1600" u="none" cap="none" strike="noStrike">
                <a:solidFill>
                  <a:schemeClr val="lt1"/>
                </a:solidFill>
                <a:latin typeface="Roboto Slab"/>
                <a:ea typeface="Roboto Slab"/>
                <a:cs typeface="Roboto Slab"/>
                <a:sym typeface="Roboto Slab"/>
              </a:rPr>
              <a:t> 2023</a:t>
            </a:r>
            <a:endParaRPr b="0" i="0" sz="1600" u="none" cap="none" strike="noStrike">
              <a:solidFill>
                <a:schemeClr val="lt1"/>
              </a:solidFill>
              <a:latin typeface="Roboto Slab"/>
              <a:ea typeface="Roboto Slab"/>
              <a:cs typeface="Roboto Slab"/>
              <a:sym typeface="Roboto Slab"/>
            </a:endParaRPr>
          </a:p>
        </p:txBody>
      </p:sp>
      <p:sp>
        <p:nvSpPr>
          <p:cNvPr id="56" name="Google Shape;56;p13"/>
          <p:cNvSpPr txBox="1"/>
          <p:nvPr/>
        </p:nvSpPr>
        <p:spPr>
          <a:xfrm>
            <a:off x="505475" y="3404875"/>
            <a:ext cx="3470700" cy="777300"/>
          </a:xfrm>
          <a:prstGeom prst="rect">
            <a:avLst/>
          </a:prstGeom>
          <a:noFill/>
          <a:ln>
            <a:noFill/>
          </a:ln>
        </p:spPr>
        <p:txBody>
          <a:bodyPr anchorCtr="0" anchor="t" bIns="45725" lIns="45725" spcFirstLastPara="1" rIns="45725" wrap="square" tIns="45725">
            <a:spAutoFit/>
          </a:bodyPr>
          <a:lstStyle/>
          <a:p>
            <a:pPr indent="0" lvl="0" marL="0" marR="0" rtl="0" algn="l">
              <a:lnSpc>
                <a:spcPct val="115000"/>
              </a:lnSpc>
              <a:spcBef>
                <a:spcPts val="0"/>
              </a:spcBef>
              <a:spcAft>
                <a:spcPts val="0"/>
              </a:spcAft>
              <a:buClr>
                <a:srgbClr val="000000"/>
              </a:buClr>
              <a:buSzPts val="1800"/>
              <a:buFont typeface="Arial"/>
              <a:buNone/>
            </a:pPr>
            <a:r>
              <a:rPr lang="en" sz="1000">
                <a:solidFill>
                  <a:srgbClr val="FF0000"/>
                </a:solidFill>
                <a:latin typeface="Roboto Thin"/>
                <a:ea typeface="Roboto Thin"/>
                <a:cs typeface="Roboto Thin"/>
                <a:sym typeface="Roboto Thin"/>
              </a:rPr>
              <a:t>Campanie de promovare online a produsului informatic ClusterCS v2, dezvoltat prin proiectul cod SMIS 143313</a:t>
            </a:r>
            <a:endParaRPr sz="1000">
              <a:solidFill>
                <a:srgbClr val="FF0000"/>
              </a:solidFill>
              <a:latin typeface="Roboto Thin"/>
              <a:ea typeface="Roboto Thin"/>
              <a:cs typeface="Roboto Thin"/>
              <a:sym typeface="Roboto Thin"/>
            </a:endParaRPr>
          </a:p>
          <a:p>
            <a:pPr indent="0" lvl="0" marL="0" marR="0" rtl="0" algn="l">
              <a:lnSpc>
                <a:spcPct val="115000"/>
              </a:lnSpc>
              <a:spcBef>
                <a:spcPts val="0"/>
              </a:spcBef>
              <a:spcAft>
                <a:spcPts val="0"/>
              </a:spcAft>
              <a:buClr>
                <a:srgbClr val="000000"/>
              </a:buClr>
              <a:buSzPts val="1800"/>
              <a:buFont typeface="Arial"/>
              <a:buNone/>
            </a:pPr>
            <a:r>
              <a:rPr lang="en" sz="1000">
                <a:solidFill>
                  <a:schemeClr val="lt1"/>
                </a:solidFill>
                <a:latin typeface="Roboto Thin"/>
                <a:ea typeface="Roboto Thin"/>
                <a:cs typeface="Roboto Thin"/>
                <a:sym typeface="Roboto Thin"/>
              </a:rPr>
              <a:t>“Platforma management server-cluster scalabila pentru aplicatii web de traffic mare si necesar de stabilitate crescut”</a:t>
            </a:r>
            <a:endParaRPr b="0" i="0" sz="1000" u="none" cap="none" strike="noStrike">
              <a:solidFill>
                <a:schemeClr val="lt1"/>
              </a:solidFill>
              <a:latin typeface="Roboto Thin"/>
              <a:ea typeface="Roboto Thin"/>
              <a:cs typeface="Roboto Thin"/>
              <a:sym typeface="Roboto Thin"/>
            </a:endParaRPr>
          </a:p>
        </p:txBody>
      </p:sp>
      <p:pic>
        <p:nvPicPr>
          <p:cNvPr id="57" name="Google Shape;57;p13"/>
          <p:cNvPicPr preferRelativeResize="0"/>
          <p:nvPr/>
        </p:nvPicPr>
        <p:blipFill rotWithShape="1">
          <a:blip r:embed="rId4">
            <a:alphaModFix/>
          </a:blip>
          <a:srcRect b="0" l="0" r="0" t="0"/>
          <a:stretch/>
        </p:blipFill>
        <p:spPr>
          <a:xfrm>
            <a:off x="7595850" y="3573348"/>
            <a:ext cx="1396552" cy="756915"/>
          </a:xfrm>
          <a:prstGeom prst="rect">
            <a:avLst/>
          </a:prstGeom>
          <a:noFill/>
          <a:ln>
            <a:noFill/>
          </a:ln>
        </p:spPr>
      </p:pic>
      <p:sp>
        <p:nvSpPr>
          <p:cNvPr id="58" name="Google Shape;58;p13"/>
          <p:cNvSpPr txBox="1"/>
          <p:nvPr/>
        </p:nvSpPr>
        <p:spPr>
          <a:xfrm>
            <a:off x="7150950" y="626850"/>
            <a:ext cx="1875300" cy="1031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dk2"/>
                </a:solidFill>
                <a:latin typeface="Calibri"/>
                <a:ea typeface="Calibri"/>
                <a:cs typeface="Calibri"/>
                <a:sym typeface="Calibri"/>
              </a:rPr>
              <a:t>P</a:t>
            </a:r>
            <a:r>
              <a:rPr b="1" lang="en" sz="1100">
                <a:solidFill>
                  <a:schemeClr val="dk2"/>
                </a:solidFill>
                <a:latin typeface="Calibri"/>
                <a:ea typeface="Calibri"/>
                <a:cs typeface="Calibri"/>
                <a:sym typeface="Calibri"/>
              </a:rPr>
              <a:t>roiect co-finantat din </a:t>
            </a:r>
            <a:endParaRPr b="1" sz="1100">
              <a:solidFill>
                <a:schemeClr val="dk2"/>
              </a:solidFill>
              <a:latin typeface="Calibri"/>
              <a:ea typeface="Calibri"/>
              <a:cs typeface="Calibri"/>
              <a:sym typeface="Calibri"/>
            </a:endParaRPr>
          </a:p>
          <a:p>
            <a:pPr indent="0" lvl="0" marL="0" rtl="0" algn="ctr">
              <a:spcBef>
                <a:spcPts val="0"/>
              </a:spcBef>
              <a:spcAft>
                <a:spcPts val="0"/>
              </a:spcAft>
              <a:buNone/>
            </a:pPr>
            <a:r>
              <a:rPr b="1" lang="en" sz="1100">
                <a:solidFill>
                  <a:schemeClr val="dk2"/>
                </a:solidFill>
                <a:latin typeface="Calibri"/>
                <a:ea typeface="Calibri"/>
                <a:cs typeface="Calibri"/>
                <a:sym typeface="Calibri"/>
              </a:rPr>
              <a:t>Fondul European de Dezvoltare Regionala prin Programul Operational Competitivitate 2014-2020</a:t>
            </a:r>
            <a:endParaRPr b="1">
              <a:solidFill>
                <a:schemeClr val="dk2"/>
              </a:solidFill>
              <a:latin typeface="Calibri"/>
              <a:ea typeface="Calibri"/>
              <a:cs typeface="Calibri"/>
              <a:sym typeface="Calibri"/>
            </a:endParaRPr>
          </a:p>
        </p:txBody>
      </p:sp>
      <p:sp>
        <p:nvSpPr>
          <p:cNvPr id="59" name="Google Shape;59;p13"/>
          <p:cNvSpPr txBox="1"/>
          <p:nvPr/>
        </p:nvSpPr>
        <p:spPr>
          <a:xfrm>
            <a:off x="505475" y="436605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ED1C24"/>
                </a:solidFill>
                <a:latin typeface="Calibri"/>
                <a:ea typeface="Calibri"/>
                <a:cs typeface="Calibri"/>
                <a:sym typeface="Calibri"/>
              </a:rPr>
              <a:t>Beneficiar: SOFT DREAMS SRL</a:t>
            </a:r>
            <a:endParaRPr>
              <a:solidFill>
                <a:srgbClr val="ED1C24"/>
              </a:solidFill>
            </a:endParaRPr>
          </a:p>
        </p:txBody>
      </p:sp>
      <p:sp>
        <p:nvSpPr>
          <p:cNvPr id="60" name="Google Shape;60;p13"/>
          <p:cNvSpPr txBox="1"/>
          <p:nvPr/>
        </p:nvSpPr>
        <p:spPr>
          <a:xfrm>
            <a:off x="7018750" y="4112100"/>
            <a:ext cx="2125200" cy="8619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 sz="1100">
                <a:solidFill>
                  <a:srgbClr val="ED1C24"/>
                </a:solidFill>
                <a:latin typeface="Calibri"/>
                <a:ea typeface="Calibri"/>
                <a:cs typeface="Calibri"/>
                <a:sym typeface="Calibri"/>
              </a:rPr>
              <a:t>Semnatura:</a:t>
            </a:r>
            <a:endParaRPr b="1" sz="1100">
              <a:solidFill>
                <a:srgbClr val="ED1C24"/>
              </a:solidFill>
              <a:latin typeface="Calibri"/>
              <a:ea typeface="Calibri"/>
              <a:cs typeface="Calibri"/>
              <a:sym typeface="Calibri"/>
            </a:endParaRPr>
          </a:p>
          <a:p>
            <a:pPr indent="0" lvl="0" marL="0" rtl="0" algn="just">
              <a:spcBef>
                <a:spcPts val="0"/>
              </a:spcBef>
              <a:spcAft>
                <a:spcPts val="0"/>
              </a:spcAft>
              <a:buNone/>
            </a:pPr>
            <a:r>
              <a:t/>
            </a:r>
            <a:endParaRPr b="1" sz="1100">
              <a:solidFill>
                <a:srgbClr val="ED1C24"/>
              </a:solidFill>
              <a:latin typeface="Calibri"/>
              <a:ea typeface="Calibri"/>
              <a:cs typeface="Calibri"/>
              <a:sym typeface="Calibri"/>
            </a:endParaRPr>
          </a:p>
          <a:p>
            <a:pPr indent="0" lvl="0" marL="0" rtl="0" algn="just">
              <a:spcBef>
                <a:spcPts val="0"/>
              </a:spcBef>
              <a:spcAft>
                <a:spcPts val="0"/>
              </a:spcAft>
              <a:buNone/>
            </a:pPr>
            <a:r>
              <a:t/>
            </a:r>
            <a:endParaRPr b="1" sz="1100">
              <a:solidFill>
                <a:srgbClr val="ED1C24"/>
              </a:solidFill>
              <a:latin typeface="Calibri"/>
              <a:ea typeface="Calibri"/>
              <a:cs typeface="Calibri"/>
              <a:sym typeface="Calibri"/>
            </a:endParaRPr>
          </a:p>
          <a:p>
            <a:pPr indent="0" lvl="0" marL="0" rtl="0" algn="just">
              <a:spcBef>
                <a:spcPts val="0"/>
              </a:spcBef>
              <a:spcAft>
                <a:spcPts val="0"/>
              </a:spcAft>
              <a:buNone/>
            </a:pPr>
            <a:r>
              <a:rPr b="1" lang="en" sz="1100">
                <a:solidFill>
                  <a:srgbClr val="ED1C24"/>
                </a:solidFill>
                <a:latin typeface="Calibri"/>
                <a:ea typeface="Calibri"/>
                <a:cs typeface="Calibri"/>
                <a:sym typeface="Calibri"/>
              </a:rPr>
              <a:t>Stampila:</a:t>
            </a:r>
            <a:endParaRPr b="1" sz="1100">
              <a:solidFill>
                <a:srgbClr val="ED1C24"/>
              </a:solidFill>
              <a:latin typeface="Calibri"/>
              <a:ea typeface="Calibri"/>
              <a:cs typeface="Calibri"/>
              <a:sym typeface="Calibri"/>
            </a:endParaRPr>
          </a:p>
        </p:txBody>
      </p:sp>
      <p:grpSp>
        <p:nvGrpSpPr>
          <p:cNvPr id="61" name="Google Shape;61;p13"/>
          <p:cNvGrpSpPr/>
          <p:nvPr/>
        </p:nvGrpSpPr>
        <p:grpSpPr>
          <a:xfrm>
            <a:off x="-9450" y="-65700"/>
            <a:ext cx="9162900" cy="606000"/>
            <a:chOff x="-9450" y="-31025"/>
            <a:chExt cx="9162900" cy="606000"/>
          </a:xfrm>
        </p:grpSpPr>
        <p:sp>
          <p:nvSpPr>
            <p:cNvPr id="62" name="Google Shape;62;p13"/>
            <p:cNvSpPr/>
            <p:nvPr/>
          </p:nvSpPr>
          <p:spPr>
            <a:xfrm>
              <a:off x="-9450" y="-31025"/>
              <a:ext cx="9162900" cy="606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3" name="Google Shape;63;p13"/>
            <p:cNvPicPr preferRelativeResize="0"/>
            <p:nvPr/>
          </p:nvPicPr>
          <p:blipFill>
            <a:blip r:embed="rId5">
              <a:alphaModFix/>
            </a:blip>
            <a:stretch>
              <a:fillRect/>
            </a:stretch>
          </p:blipFill>
          <p:spPr>
            <a:xfrm>
              <a:off x="3191672" y="-13975"/>
              <a:ext cx="2760652" cy="571900"/>
            </a:xfrm>
            <a:prstGeom prst="rect">
              <a:avLst/>
            </a:prstGeom>
            <a:noFill/>
            <a:ln>
              <a:noFill/>
            </a:ln>
          </p:spPr>
        </p:pic>
      </p:grpSp>
      <p:pic>
        <p:nvPicPr>
          <p:cNvPr id="64" name="Google Shape;64;p13"/>
          <p:cNvPicPr preferRelativeResize="0"/>
          <p:nvPr/>
        </p:nvPicPr>
        <p:blipFill>
          <a:blip r:embed="rId6">
            <a:alphaModFix/>
          </a:blip>
          <a:stretch>
            <a:fillRect/>
          </a:stretch>
        </p:blipFill>
        <p:spPr>
          <a:xfrm>
            <a:off x="3220147" y="-65700"/>
            <a:ext cx="2703712" cy="606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CF1">
            <a:alpha val="36470"/>
          </a:srgbClr>
        </a:solidFill>
      </p:bgPr>
    </p:bg>
    <p:spTree>
      <p:nvGrpSpPr>
        <p:cNvPr id="177" name="Shape 177"/>
        <p:cNvGrpSpPr/>
        <p:nvPr/>
      </p:nvGrpSpPr>
      <p:grpSpPr>
        <a:xfrm>
          <a:off x="0" y="0"/>
          <a:ext cx="0" cy="0"/>
          <a:chOff x="0" y="0"/>
          <a:chExt cx="0" cy="0"/>
        </a:xfrm>
      </p:grpSpPr>
      <p:sp>
        <p:nvSpPr>
          <p:cNvPr id="178" name="Google Shape;178;p22"/>
          <p:cNvSpPr/>
          <p:nvPr/>
        </p:nvSpPr>
        <p:spPr>
          <a:xfrm flipH="1">
            <a:off x="3013200" y="0"/>
            <a:ext cx="5729700" cy="44904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179" name="Google Shape;179;p22"/>
          <p:cNvSpPr/>
          <p:nvPr/>
        </p:nvSpPr>
        <p:spPr>
          <a:xfrm>
            <a:off x="-39312" y="0"/>
            <a:ext cx="46200" cy="5209200"/>
          </a:xfrm>
          <a:prstGeom prst="rect">
            <a:avLst/>
          </a:prstGeom>
          <a:solidFill>
            <a:srgbClr val="ED1C24"/>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180" name="Google Shape;180;p22"/>
          <p:cNvSpPr txBox="1"/>
          <p:nvPr/>
        </p:nvSpPr>
        <p:spPr>
          <a:xfrm>
            <a:off x="460869" y="24463"/>
            <a:ext cx="2274900" cy="4950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4D555B"/>
              </a:solidFill>
              <a:latin typeface="Roboto"/>
              <a:ea typeface="Roboto"/>
              <a:cs typeface="Roboto"/>
              <a:sym typeface="Roboto"/>
            </a:endParaRPr>
          </a:p>
        </p:txBody>
      </p:sp>
      <p:pic>
        <p:nvPicPr>
          <p:cNvPr id="181" name="Google Shape;181;p22"/>
          <p:cNvPicPr preferRelativeResize="0"/>
          <p:nvPr/>
        </p:nvPicPr>
        <p:blipFill rotWithShape="1">
          <a:blip r:embed="rId3">
            <a:alphaModFix/>
          </a:blip>
          <a:srcRect b="0" l="0" r="0" t="0"/>
          <a:stretch/>
        </p:blipFill>
        <p:spPr>
          <a:xfrm>
            <a:off x="4108890" y="4368824"/>
            <a:ext cx="926220" cy="933064"/>
          </a:xfrm>
          <a:prstGeom prst="rect">
            <a:avLst/>
          </a:prstGeom>
          <a:noFill/>
          <a:ln>
            <a:noFill/>
          </a:ln>
        </p:spPr>
      </p:pic>
      <p:sp>
        <p:nvSpPr>
          <p:cNvPr id="182" name="Google Shape;182;p22"/>
          <p:cNvSpPr txBox="1"/>
          <p:nvPr>
            <p:ph idx="12" type="sldNum"/>
          </p:nvPr>
        </p:nvSpPr>
        <p:spPr>
          <a:xfrm>
            <a:off x="3543300" y="135013"/>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sp>
        <p:nvSpPr>
          <p:cNvPr id="183" name="Google Shape;183;p22"/>
          <p:cNvSpPr txBox="1"/>
          <p:nvPr/>
        </p:nvSpPr>
        <p:spPr>
          <a:xfrm>
            <a:off x="371488" y="247850"/>
            <a:ext cx="2453700" cy="12297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rgbClr val="000000"/>
              </a:buClr>
              <a:buSzPts val="2900"/>
              <a:buFont typeface="Arial"/>
              <a:buNone/>
            </a:pPr>
            <a:r>
              <a:rPr b="1" lang="en" sz="2900">
                <a:solidFill>
                  <a:srgbClr val="FF0000"/>
                </a:solidFill>
                <a:latin typeface="Roboto Slab"/>
                <a:ea typeface="Roboto Slab"/>
                <a:cs typeface="Roboto Slab"/>
                <a:sym typeface="Roboto Slab"/>
              </a:rPr>
              <a:t>Campanii Google Ads</a:t>
            </a:r>
            <a:endParaRPr b="1" i="0" sz="2900" u="none" cap="none" strike="noStrike">
              <a:solidFill>
                <a:srgbClr val="FF0000"/>
              </a:solidFill>
              <a:latin typeface="Roboto Slab"/>
              <a:ea typeface="Roboto Slab"/>
              <a:cs typeface="Roboto Slab"/>
              <a:sym typeface="Roboto Slab"/>
            </a:endParaRPr>
          </a:p>
        </p:txBody>
      </p:sp>
      <p:sp>
        <p:nvSpPr>
          <p:cNvPr id="184" name="Google Shape;184;p22"/>
          <p:cNvSpPr/>
          <p:nvPr/>
        </p:nvSpPr>
        <p:spPr>
          <a:xfrm>
            <a:off x="371400" y="1724700"/>
            <a:ext cx="2290200" cy="2350200"/>
          </a:xfrm>
          <a:prstGeom prst="rect">
            <a:avLst/>
          </a:prstGeom>
          <a:noFill/>
          <a:ln>
            <a:noFill/>
          </a:ln>
        </p:spPr>
        <p:txBody>
          <a:bodyPr anchorCtr="0" anchor="t" bIns="22850" lIns="45725" spcFirstLastPara="1" rIns="45725" wrap="square" tIns="22850">
            <a:noAutofit/>
          </a:bodyPr>
          <a:lstStyle/>
          <a:p>
            <a:pPr indent="0" lvl="0" marL="0" marR="0" rtl="0" algn="just">
              <a:lnSpc>
                <a:spcPct val="150000"/>
              </a:lnSpc>
              <a:spcBef>
                <a:spcPts val="0"/>
              </a:spcBef>
              <a:spcAft>
                <a:spcPts val="0"/>
              </a:spcAft>
              <a:buClr>
                <a:srgbClr val="000000"/>
              </a:buClr>
              <a:buSzPts val="700"/>
              <a:buFont typeface="Arial"/>
              <a:buNone/>
            </a:pPr>
            <a:r>
              <a:rPr b="1" lang="en" sz="1200">
                <a:solidFill>
                  <a:srgbClr val="656565"/>
                </a:solidFill>
                <a:latin typeface="Roboto"/>
                <a:ea typeface="Roboto"/>
                <a:cs typeface="Roboto"/>
                <a:sym typeface="Roboto"/>
              </a:rPr>
              <a:t>Display</a:t>
            </a:r>
            <a:endParaRPr b="1" sz="1200">
              <a:solidFill>
                <a:srgbClr val="656565"/>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700"/>
              <a:buFont typeface="Arial"/>
              <a:buNone/>
            </a:pPr>
            <a:r>
              <a:rPr b="1" lang="en" sz="1200">
                <a:solidFill>
                  <a:srgbClr val="ED1C24"/>
                </a:solidFill>
                <a:latin typeface="Roboto"/>
                <a:ea typeface="Roboto"/>
                <a:cs typeface="Roboto"/>
                <a:sym typeface="Roboto"/>
              </a:rPr>
              <a:t>Search - Africa</a:t>
            </a:r>
            <a:endParaRPr b="1" sz="1200">
              <a:solidFill>
                <a:srgbClr val="ED1C24"/>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700"/>
              <a:buFont typeface="Arial"/>
              <a:buNone/>
            </a:pPr>
            <a:r>
              <a:rPr b="1" lang="en" sz="1200">
                <a:solidFill>
                  <a:srgbClr val="656565"/>
                </a:solidFill>
                <a:latin typeface="Roboto"/>
                <a:ea typeface="Roboto"/>
                <a:cs typeface="Roboto"/>
                <a:sym typeface="Roboto"/>
              </a:rPr>
              <a:t>Search - America de Sud</a:t>
            </a:r>
            <a:endParaRPr b="1" sz="1200">
              <a:solidFill>
                <a:srgbClr val="656565"/>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700"/>
              <a:buFont typeface="Arial"/>
              <a:buNone/>
            </a:pPr>
            <a:r>
              <a:rPr b="1" lang="en" sz="1200">
                <a:solidFill>
                  <a:srgbClr val="656565"/>
                </a:solidFill>
                <a:latin typeface="Roboto"/>
                <a:ea typeface="Roboto"/>
                <a:cs typeface="Roboto"/>
                <a:sym typeface="Roboto"/>
              </a:rPr>
              <a:t>Search - Asia</a:t>
            </a:r>
            <a:endParaRPr b="1" sz="1200">
              <a:solidFill>
                <a:srgbClr val="ED1C24"/>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Europa de Est</a:t>
            </a:r>
            <a:endParaRPr b="1" sz="1200">
              <a:solidFill>
                <a:srgbClr val="656565"/>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Europa de Vest</a:t>
            </a:r>
            <a:endParaRPr b="1" sz="1200">
              <a:solidFill>
                <a:srgbClr val="656565"/>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India</a:t>
            </a:r>
            <a:endParaRPr b="1" sz="1200">
              <a:solidFill>
                <a:srgbClr val="656565"/>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USA</a:t>
            </a:r>
            <a:endParaRPr b="1" sz="1200">
              <a:solidFill>
                <a:srgbClr val="656565"/>
              </a:solidFill>
              <a:latin typeface="Roboto"/>
              <a:ea typeface="Roboto"/>
              <a:cs typeface="Roboto"/>
              <a:sym typeface="Roboto"/>
            </a:endParaRPr>
          </a:p>
        </p:txBody>
      </p:sp>
      <p:sp>
        <p:nvSpPr>
          <p:cNvPr id="185" name="Google Shape;185;p22"/>
          <p:cNvSpPr/>
          <p:nvPr/>
        </p:nvSpPr>
        <p:spPr>
          <a:xfrm>
            <a:off x="3189600" y="1227406"/>
            <a:ext cx="5387418" cy="702378"/>
          </a:xfrm>
          <a:custGeom>
            <a:rect b="b" l="l" r="r" t="t"/>
            <a:pathLst>
              <a:path extrusionOk="0" h="21600" w="21600">
                <a:moveTo>
                  <a:pt x="0" y="0"/>
                </a:moveTo>
                <a:lnTo>
                  <a:pt x="21599" y="0"/>
                </a:lnTo>
                <a:lnTo>
                  <a:pt x="21599" y="21600"/>
                </a:lnTo>
                <a:lnTo>
                  <a:pt x="0" y="21600"/>
                </a:lnTo>
                <a:close/>
              </a:path>
            </a:pathLst>
          </a:cu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Clr>
                <a:schemeClr val="dk1"/>
              </a:buClr>
              <a:buSzPts val="800"/>
              <a:buFont typeface="Arial"/>
              <a:buNone/>
            </a:pPr>
            <a:r>
              <a:rPr lang="en" sz="1100">
                <a:solidFill>
                  <a:srgbClr val="656565"/>
                </a:solidFill>
                <a:latin typeface="Roboto"/>
                <a:ea typeface="Roboto"/>
                <a:cs typeface="Roboto"/>
                <a:sym typeface="Roboto"/>
              </a:rPr>
              <a:t>Campania a atras 7 click-uri, 107 afisari, si un CTR de 6.54%</a:t>
            </a:r>
            <a:endParaRPr sz="1100">
              <a:solidFill>
                <a:srgbClr val="656565"/>
              </a:solidFill>
              <a:latin typeface="Roboto"/>
              <a:ea typeface="Roboto"/>
              <a:cs typeface="Roboto"/>
              <a:sym typeface="Roboto"/>
            </a:endParaRPr>
          </a:p>
        </p:txBody>
      </p:sp>
      <p:pic>
        <p:nvPicPr>
          <p:cNvPr id="186" name="Google Shape;186;p22"/>
          <p:cNvPicPr preferRelativeResize="0"/>
          <p:nvPr/>
        </p:nvPicPr>
        <p:blipFill>
          <a:blip r:embed="rId4">
            <a:alphaModFix/>
          </a:blip>
          <a:stretch>
            <a:fillRect/>
          </a:stretch>
        </p:blipFill>
        <p:spPr>
          <a:xfrm>
            <a:off x="3189600" y="1724701"/>
            <a:ext cx="5357476" cy="1768750"/>
          </a:xfrm>
          <a:prstGeom prst="rect">
            <a:avLst/>
          </a:prstGeom>
          <a:noFill/>
          <a:ln>
            <a:noFill/>
          </a:ln>
        </p:spPr>
      </p:pic>
      <p:pic>
        <p:nvPicPr>
          <p:cNvPr id="187" name="Google Shape;187;p22"/>
          <p:cNvPicPr preferRelativeResize="0"/>
          <p:nvPr/>
        </p:nvPicPr>
        <p:blipFill>
          <a:blip r:embed="rId5">
            <a:alphaModFix/>
          </a:blip>
          <a:stretch>
            <a:fillRect/>
          </a:stretch>
        </p:blipFill>
        <p:spPr>
          <a:xfrm>
            <a:off x="4061063" y="0"/>
            <a:ext cx="3633974" cy="814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CF1">
            <a:alpha val="36470"/>
          </a:srgbClr>
        </a:solidFill>
      </p:bgPr>
    </p:bg>
    <p:spTree>
      <p:nvGrpSpPr>
        <p:cNvPr id="191" name="Shape 191"/>
        <p:cNvGrpSpPr/>
        <p:nvPr/>
      </p:nvGrpSpPr>
      <p:grpSpPr>
        <a:xfrm>
          <a:off x="0" y="0"/>
          <a:ext cx="0" cy="0"/>
          <a:chOff x="0" y="0"/>
          <a:chExt cx="0" cy="0"/>
        </a:xfrm>
      </p:grpSpPr>
      <p:sp>
        <p:nvSpPr>
          <p:cNvPr id="192" name="Google Shape;192;p23"/>
          <p:cNvSpPr/>
          <p:nvPr/>
        </p:nvSpPr>
        <p:spPr>
          <a:xfrm flipH="1">
            <a:off x="3013200" y="0"/>
            <a:ext cx="5729700" cy="44904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193" name="Google Shape;193;p23"/>
          <p:cNvSpPr/>
          <p:nvPr/>
        </p:nvSpPr>
        <p:spPr>
          <a:xfrm>
            <a:off x="-39312" y="0"/>
            <a:ext cx="46200" cy="5209200"/>
          </a:xfrm>
          <a:prstGeom prst="rect">
            <a:avLst/>
          </a:prstGeom>
          <a:solidFill>
            <a:srgbClr val="ED1C24"/>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194" name="Google Shape;194;p23"/>
          <p:cNvSpPr txBox="1"/>
          <p:nvPr/>
        </p:nvSpPr>
        <p:spPr>
          <a:xfrm>
            <a:off x="460869" y="24463"/>
            <a:ext cx="2274900" cy="4950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4D555B"/>
              </a:solidFill>
              <a:latin typeface="Roboto"/>
              <a:ea typeface="Roboto"/>
              <a:cs typeface="Roboto"/>
              <a:sym typeface="Roboto"/>
            </a:endParaRPr>
          </a:p>
        </p:txBody>
      </p:sp>
      <p:pic>
        <p:nvPicPr>
          <p:cNvPr id="195" name="Google Shape;195;p23"/>
          <p:cNvPicPr preferRelativeResize="0"/>
          <p:nvPr/>
        </p:nvPicPr>
        <p:blipFill rotWithShape="1">
          <a:blip r:embed="rId3">
            <a:alphaModFix/>
          </a:blip>
          <a:srcRect b="0" l="0" r="0" t="0"/>
          <a:stretch/>
        </p:blipFill>
        <p:spPr>
          <a:xfrm>
            <a:off x="4108890" y="4368824"/>
            <a:ext cx="926220" cy="933064"/>
          </a:xfrm>
          <a:prstGeom prst="rect">
            <a:avLst/>
          </a:prstGeom>
          <a:noFill/>
          <a:ln>
            <a:noFill/>
          </a:ln>
        </p:spPr>
      </p:pic>
      <p:sp>
        <p:nvSpPr>
          <p:cNvPr id="196" name="Google Shape;196;p23"/>
          <p:cNvSpPr txBox="1"/>
          <p:nvPr>
            <p:ph idx="12" type="sldNum"/>
          </p:nvPr>
        </p:nvSpPr>
        <p:spPr>
          <a:xfrm>
            <a:off x="3543300" y="135013"/>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sp>
        <p:nvSpPr>
          <p:cNvPr id="197" name="Google Shape;197;p23"/>
          <p:cNvSpPr txBox="1"/>
          <p:nvPr/>
        </p:nvSpPr>
        <p:spPr>
          <a:xfrm>
            <a:off x="371488" y="247850"/>
            <a:ext cx="2453700" cy="12297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rgbClr val="000000"/>
              </a:buClr>
              <a:buSzPts val="2900"/>
              <a:buFont typeface="Arial"/>
              <a:buNone/>
            </a:pPr>
            <a:r>
              <a:rPr b="1" lang="en" sz="2900">
                <a:solidFill>
                  <a:srgbClr val="FF0000"/>
                </a:solidFill>
                <a:latin typeface="Roboto Slab"/>
                <a:ea typeface="Roboto Slab"/>
                <a:cs typeface="Roboto Slab"/>
                <a:sym typeface="Roboto Slab"/>
              </a:rPr>
              <a:t>Campanii Google Ads</a:t>
            </a:r>
            <a:endParaRPr b="1" i="0" sz="2900" u="none" cap="none" strike="noStrike">
              <a:solidFill>
                <a:srgbClr val="FF0000"/>
              </a:solidFill>
              <a:latin typeface="Roboto Slab"/>
              <a:ea typeface="Roboto Slab"/>
              <a:cs typeface="Roboto Slab"/>
              <a:sym typeface="Roboto Slab"/>
            </a:endParaRPr>
          </a:p>
        </p:txBody>
      </p:sp>
      <p:sp>
        <p:nvSpPr>
          <p:cNvPr id="198" name="Google Shape;198;p23"/>
          <p:cNvSpPr/>
          <p:nvPr/>
        </p:nvSpPr>
        <p:spPr>
          <a:xfrm>
            <a:off x="371400" y="1724700"/>
            <a:ext cx="2290200" cy="2350200"/>
          </a:xfrm>
          <a:prstGeom prst="rect">
            <a:avLst/>
          </a:prstGeom>
          <a:noFill/>
          <a:ln>
            <a:noFill/>
          </a:ln>
        </p:spPr>
        <p:txBody>
          <a:bodyPr anchorCtr="0" anchor="t" bIns="22850" lIns="45725" spcFirstLastPara="1" rIns="45725" wrap="square" tIns="22850">
            <a:noAutofit/>
          </a:bodyPr>
          <a:lstStyle/>
          <a:p>
            <a:pPr indent="0" lvl="0" marL="0" marR="0" rtl="0" algn="just">
              <a:lnSpc>
                <a:spcPct val="150000"/>
              </a:lnSpc>
              <a:spcBef>
                <a:spcPts val="0"/>
              </a:spcBef>
              <a:spcAft>
                <a:spcPts val="0"/>
              </a:spcAft>
              <a:buClr>
                <a:srgbClr val="000000"/>
              </a:buClr>
              <a:buSzPts val="700"/>
              <a:buFont typeface="Arial"/>
              <a:buNone/>
            </a:pPr>
            <a:r>
              <a:rPr b="1" lang="en" sz="1200">
                <a:solidFill>
                  <a:srgbClr val="656565"/>
                </a:solidFill>
                <a:latin typeface="Roboto"/>
                <a:ea typeface="Roboto"/>
                <a:cs typeface="Roboto"/>
                <a:sym typeface="Roboto"/>
              </a:rPr>
              <a:t>Display</a:t>
            </a:r>
            <a:endParaRPr b="1" sz="1200">
              <a:solidFill>
                <a:srgbClr val="656565"/>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700"/>
              <a:buFont typeface="Arial"/>
              <a:buNone/>
            </a:pPr>
            <a:r>
              <a:rPr b="1" lang="en" sz="1200">
                <a:solidFill>
                  <a:srgbClr val="656565"/>
                </a:solidFill>
                <a:latin typeface="Roboto"/>
                <a:ea typeface="Roboto"/>
                <a:cs typeface="Roboto"/>
                <a:sym typeface="Roboto"/>
              </a:rPr>
              <a:t>Search - Africa</a:t>
            </a:r>
            <a:endParaRPr b="1" sz="1200">
              <a:solidFill>
                <a:srgbClr val="656565"/>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700"/>
              <a:buFont typeface="Arial"/>
              <a:buNone/>
            </a:pPr>
            <a:r>
              <a:rPr b="1" lang="en" sz="1200">
                <a:solidFill>
                  <a:srgbClr val="ED1C24"/>
                </a:solidFill>
                <a:latin typeface="Roboto"/>
                <a:ea typeface="Roboto"/>
                <a:cs typeface="Roboto"/>
                <a:sym typeface="Roboto"/>
              </a:rPr>
              <a:t>Search - America de Sud</a:t>
            </a:r>
            <a:endParaRPr b="1" sz="1200">
              <a:solidFill>
                <a:srgbClr val="ED1C24"/>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700"/>
              <a:buFont typeface="Arial"/>
              <a:buNone/>
            </a:pPr>
            <a:r>
              <a:rPr b="1" lang="en" sz="1200">
                <a:solidFill>
                  <a:srgbClr val="656565"/>
                </a:solidFill>
                <a:latin typeface="Roboto"/>
                <a:ea typeface="Roboto"/>
                <a:cs typeface="Roboto"/>
                <a:sym typeface="Roboto"/>
              </a:rPr>
              <a:t>Search - Asia</a:t>
            </a:r>
            <a:endParaRPr b="1" sz="1200">
              <a:solidFill>
                <a:srgbClr val="ED1C24"/>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Europa de Est</a:t>
            </a:r>
            <a:endParaRPr b="1" sz="1200">
              <a:solidFill>
                <a:srgbClr val="656565"/>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Europa de Vest</a:t>
            </a:r>
            <a:endParaRPr b="1" sz="1200">
              <a:solidFill>
                <a:srgbClr val="656565"/>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India</a:t>
            </a:r>
            <a:endParaRPr b="1" sz="1200">
              <a:solidFill>
                <a:srgbClr val="656565"/>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USA</a:t>
            </a:r>
            <a:endParaRPr b="1" sz="1200">
              <a:solidFill>
                <a:srgbClr val="656565"/>
              </a:solidFill>
              <a:latin typeface="Roboto"/>
              <a:ea typeface="Roboto"/>
              <a:cs typeface="Roboto"/>
              <a:sym typeface="Roboto"/>
            </a:endParaRPr>
          </a:p>
        </p:txBody>
      </p:sp>
      <p:sp>
        <p:nvSpPr>
          <p:cNvPr id="199" name="Google Shape;199;p23"/>
          <p:cNvSpPr/>
          <p:nvPr/>
        </p:nvSpPr>
        <p:spPr>
          <a:xfrm>
            <a:off x="3189600" y="1227406"/>
            <a:ext cx="5387418" cy="702378"/>
          </a:xfrm>
          <a:custGeom>
            <a:rect b="b" l="l" r="r" t="t"/>
            <a:pathLst>
              <a:path extrusionOk="0" h="21600" w="21600">
                <a:moveTo>
                  <a:pt x="0" y="0"/>
                </a:moveTo>
                <a:lnTo>
                  <a:pt x="21599" y="0"/>
                </a:lnTo>
                <a:lnTo>
                  <a:pt x="21599" y="21600"/>
                </a:lnTo>
                <a:lnTo>
                  <a:pt x="0" y="21600"/>
                </a:lnTo>
                <a:close/>
              </a:path>
            </a:pathLst>
          </a:cu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Clr>
                <a:schemeClr val="dk1"/>
              </a:buClr>
              <a:buSzPts val="800"/>
              <a:buFont typeface="Arial"/>
              <a:buNone/>
            </a:pPr>
            <a:r>
              <a:rPr lang="en" sz="1100">
                <a:solidFill>
                  <a:srgbClr val="656565"/>
                </a:solidFill>
                <a:latin typeface="Roboto"/>
                <a:ea typeface="Roboto"/>
                <a:cs typeface="Roboto"/>
                <a:sym typeface="Roboto"/>
              </a:rPr>
              <a:t>Campania a atras 11 click-uri, 151 afisari, si un CTR de 7.28%</a:t>
            </a:r>
            <a:endParaRPr sz="1100">
              <a:solidFill>
                <a:srgbClr val="656565"/>
              </a:solidFill>
              <a:latin typeface="Roboto"/>
              <a:ea typeface="Roboto"/>
              <a:cs typeface="Roboto"/>
              <a:sym typeface="Roboto"/>
            </a:endParaRPr>
          </a:p>
        </p:txBody>
      </p:sp>
      <p:pic>
        <p:nvPicPr>
          <p:cNvPr id="200" name="Google Shape;200;p23"/>
          <p:cNvPicPr preferRelativeResize="0"/>
          <p:nvPr/>
        </p:nvPicPr>
        <p:blipFill>
          <a:blip r:embed="rId4">
            <a:alphaModFix/>
          </a:blip>
          <a:stretch>
            <a:fillRect/>
          </a:stretch>
        </p:blipFill>
        <p:spPr>
          <a:xfrm>
            <a:off x="3206675" y="1771947"/>
            <a:ext cx="5353275" cy="1787525"/>
          </a:xfrm>
          <a:prstGeom prst="rect">
            <a:avLst/>
          </a:prstGeom>
          <a:noFill/>
          <a:ln>
            <a:noFill/>
          </a:ln>
        </p:spPr>
      </p:pic>
      <p:pic>
        <p:nvPicPr>
          <p:cNvPr id="201" name="Google Shape;201;p23"/>
          <p:cNvPicPr preferRelativeResize="0"/>
          <p:nvPr/>
        </p:nvPicPr>
        <p:blipFill>
          <a:blip r:embed="rId5">
            <a:alphaModFix/>
          </a:blip>
          <a:stretch>
            <a:fillRect/>
          </a:stretch>
        </p:blipFill>
        <p:spPr>
          <a:xfrm>
            <a:off x="4061063" y="0"/>
            <a:ext cx="3633974" cy="814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CF1">
            <a:alpha val="36470"/>
          </a:srgbClr>
        </a:solidFill>
      </p:bgPr>
    </p:bg>
    <p:spTree>
      <p:nvGrpSpPr>
        <p:cNvPr id="205" name="Shape 205"/>
        <p:cNvGrpSpPr/>
        <p:nvPr/>
      </p:nvGrpSpPr>
      <p:grpSpPr>
        <a:xfrm>
          <a:off x="0" y="0"/>
          <a:ext cx="0" cy="0"/>
          <a:chOff x="0" y="0"/>
          <a:chExt cx="0" cy="0"/>
        </a:xfrm>
      </p:grpSpPr>
      <p:sp>
        <p:nvSpPr>
          <p:cNvPr id="206" name="Google Shape;206;p24"/>
          <p:cNvSpPr/>
          <p:nvPr/>
        </p:nvSpPr>
        <p:spPr>
          <a:xfrm flipH="1">
            <a:off x="3013200" y="0"/>
            <a:ext cx="5729700" cy="44904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207" name="Google Shape;207;p24"/>
          <p:cNvSpPr/>
          <p:nvPr/>
        </p:nvSpPr>
        <p:spPr>
          <a:xfrm>
            <a:off x="-39312" y="0"/>
            <a:ext cx="46200" cy="5209200"/>
          </a:xfrm>
          <a:prstGeom prst="rect">
            <a:avLst/>
          </a:prstGeom>
          <a:solidFill>
            <a:srgbClr val="ED1C24"/>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208" name="Google Shape;208;p24"/>
          <p:cNvSpPr txBox="1"/>
          <p:nvPr/>
        </p:nvSpPr>
        <p:spPr>
          <a:xfrm>
            <a:off x="460869" y="24463"/>
            <a:ext cx="2274900" cy="4950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4D555B"/>
              </a:solidFill>
              <a:latin typeface="Roboto"/>
              <a:ea typeface="Roboto"/>
              <a:cs typeface="Roboto"/>
              <a:sym typeface="Roboto"/>
            </a:endParaRPr>
          </a:p>
        </p:txBody>
      </p:sp>
      <p:pic>
        <p:nvPicPr>
          <p:cNvPr id="209" name="Google Shape;209;p24"/>
          <p:cNvPicPr preferRelativeResize="0"/>
          <p:nvPr/>
        </p:nvPicPr>
        <p:blipFill rotWithShape="1">
          <a:blip r:embed="rId3">
            <a:alphaModFix/>
          </a:blip>
          <a:srcRect b="0" l="0" r="0" t="0"/>
          <a:stretch/>
        </p:blipFill>
        <p:spPr>
          <a:xfrm>
            <a:off x="4108890" y="4368824"/>
            <a:ext cx="926220" cy="933064"/>
          </a:xfrm>
          <a:prstGeom prst="rect">
            <a:avLst/>
          </a:prstGeom>
          <a:noFill/>
          <a:ln>
            <a:noFill/>
          </a:ln>
        </p:spPr>
      </p:pic>
      <p:sp>
        <p:nvSpPr>
          <p:cNvPr id="210" name="Google Shape;210;p24"/>
          <p:cNvSpPr txBox="1"/>
          <p:nvPr>
            <p:ph idx="12" type="sldNum"/>
          </p:nvPr>
        </p:nvSpPr>
        <p:spPr>
          <a:xfrm>
            <a:off x="3543300" y="135013"/>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sp>
        <p:nvSpPr>
          <p:cNvPr id="211" name="Google Shape;211;p24"/>
          <p:cNvSpPr txBox="1"/>
          <p:nvPr/>
        </p:nvSpPr>
        <p:spPr>
          <a:xfrm>
            <a:off x="371488" y="247850"/>
            <a:ext cx="2453700" cy="12297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rgbClr val="000000"/>
              </a:buClr>
              <a:buSzPts val="2900"/>
              <a:buFont typeface="Arial"/>
              <a:buNone/>
            </a:pPr>
            <a:r>
              <a:rPr b="1" lang="en" sz="2900">
                <a:solidFill>
                  <a:srgbClr val="FF0000"/>
                </a:solidFill>
                <a:latin typeface="Roboto Slab"/>
                <a:ea typeface="Roboto Slab"/>
                <a:cs typeface="Roboto Slab"/>
                <a:sym typeface="Roboto Slab"/>
              </a:rPr>
              <a:t>Campanii Google Ads</a:t>
            </a:r>
            <a:endParaRPr b="1" i="0" sz="2900" u="none" cap="none" strike="noStrike">
              <a:solidFill>
                <a:srgbClr val="FF0000"/>
              </a:solidFill>
              <a:latin typeface="Roboto Slab"/>
              <a:ea typeface="Roboto Slab"/>
              <a:cs typeface="Roboto Slab"/>
              <a:sym typeface="Roboto Slab"/>
            </a:endParaRPr>
          </a:p>
        </p:txBody>
      </p:sp>
      <p:sp>
        <p:nvSpPr>
          <p:cNvPr id="212" name="Google Shape;212;p24"/>
          <p:cNvSpPr/>
          <p:nvPr/>
        </p:nvSpPr>
        <p:spPr>
          <a:xfrm>
            <a:off x="371400" y="1724700"/>
            <a:ext cx="2290200" cy="2350200"/>
          </a:xfrm>
          <a:prstGeom prst="rect">
            <a:avLst/>
          </a:prstGeom>
          <a:noFill/>
          <a:ln>
            <a:noFill/>
          </a:ln>
        </p:spPr>
        <p:txBody>
          <a:bodyPr anchorCtr="0" anchor="t" bIns="22850" lIns="45725" spcFirstLastPara="1" rIns="45725" wrap="square" tIns="22850">
            <a:noAutofit/>
          </a:bodyPr>
          <a:lstStyle/>
          <a:p>
            <a:pPr indent="0" lvl="0" marL="0" marR="0" rtl="0" algn="just">
              <a:lnSpc>
                <a:spcPct val="150000"/>
              </a:lnSpc>
              <a:spcBef>
                <a:spcPts val="0"/>
              </a:spcBef>
              <a:spcAft>
                <a:spcPts val="0"/>
              </a:spcAft>
              <a:buClr>
                <a:srgbClr val="000000"/>
              </a:buClr>
              <a:buSzPts val="700"/>
              <a:buFont typeface="Arial"/>
              <a:buNone/>
            </a:pPr>
            <a:r>
              <a:rPr b="1" lang="en" sz="1200">
                <a:solidFill>
                  <a:srgbClr val="656565"/>
                </a:solidFill>
                <a:latin typeface="Roboto"/>
                <a:ea typeface="Roboto"/>
                <a:cs typeface="Roboto"/>
                <a:sym typeface="Roboto"/>
              </a:rPr>
              <a:t>Display</a:t>
            </a:r>
            <a:endParaRPr b="1" sz="1200">
              <a:solidFill>
                <a:srgbClr val="656565"/>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700"/>
              <a:buFont typeface="Arial"/>
              <a:buNone/>
            </a:pPr>
            <a:r>
              <a:rPr b="1" lang="en" sz="1200">
                <a:solidFill>
                  <a:srgbClr val="656565"/>
                </a:solidFill>
                <a:latin typeface="Roboto"/>
                <a:ea typeface="Roboto"/>
                <a:cs typeface="Roboto"/>
                <a:sym typeface="Roboto"/>
              </a:rPr>
              <a:t>Search - Africa</a:t>
            </a:r>
            <a:endParaRPr b="1" sz="1200">
              <a:solidFill>
                <a:srgbClr val="656565"/>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700"/>
              <a:buFont typeface="Arial"/>
              <a:buNone/>
            </a:pPr>
            <a:r>
              <a:rPr b="1" lang="en" sz="1200">
                <a:solidFill>
                  <a:srgbClr val="656565"/>
                </a:solidFill>
                <a:latin typeface="Roboto"/>
                <a:ea typeface="Roboto"/>
                <a:cs typeface="Roboto"/>
                <a:sym typeface="Roboto"/>
              </a:rPr>
              <a:t>Search - America de Sud</a:t>
            </a:r>
            <a:endParaRPr b="1" sz="1200">
              <a:solidFill>
                <a:srgbClr val="656565"/>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700"/>
              <a:buFont typeface="Arial"/>
              <a:buNone/>
            </a:pPr>
            <a:r>
              <a:rPr b="1" lang="en" sz="1200">
                <a:solidFill>
                  <a:srgbClr val="ED1C24"/>
                </a:solidFill>
                <a:latin typeface="Roboto"/>
                <a:ea typeface="Roboto"/>
                <a:cs typeface="Roboto"/>
                <a:sym typeface="Roboto"/>
              </a:rPr>
              <a:t>Search - Asia</a:t>
            </a:r>
            <a:endParaRPr b="1" sz="1200">
              <a:solidFill>
                <a:srgbClr val="ED1C24"/>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Europa de Est</a:t>
            </a:r>
            <a:endParaRPr b="1" sz="1200">
              <a:solidFill>
                <a:srgbClr val="656565"/>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Europa de Vest</a:t>
            </a:r>
            <a:endParaRPr b="1" sz="1200">
              <a:solidFill>
                <a:srgbClr val="656565"/>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India</a:t>
            </a:r>
            <a:endParaRPr b="1" sz="1200">
              <a:solidFill>
                <a:srgbClr val="656565"/>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USA</a:t>
            </a:r>
            <a:endParaRPr b="1" sz="1200">
              <a:solidFill>
                <a:srgbClr val="656565"/>
              </a:solidFill>
              <a:latin typeface="Roboto"/>
              <a:ea typeface="Roboto"/>
              <a:cs typeface="Roboto"/>
              <a:sym typeface="Roboto"/>
            </a:endParaRPr>
          </a:p>
        </p:txBody>
      </p:sp>
      <p:sp>
        <p:nvSpPr>
          <p:cNvPr id="213" name="Google Shape;213;p24"/>
          <p:cNvSpPr/>
          <p:nvPr/>
        </p:nvSpPr>
        <p:spPr>
          <a:xfrm>
            <a:off x="3189600" y="1227406"/>
            <a:ext cx="5387418" cy="702378"/>
          </a:xfrm>
          <a:custGeom>
            <a:rect b="b" l="l" r="r" t="t"/>
            <a:pathLst>
              <a:path extrusionOk="0" h="21600" w="21600">
                <a:moveTo>
                  <a:pt x="0" y="0"/>
                </a:moveTo>
                <a:lnTo>
                  <a:pt x="21599" y="0"/>
                </a:lnTo>
                <a:lnTo>
                  <a:pt x="21599" y="21600"/>
                </a:lnTo>
                <a:lnTo>
                  <a:pt x="0" y="21600"/>
                </a:lnTo>
                <a:close/>
              </a:path>
            </a:pathLst>
          </a:cu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Clr>
                <a:schemeClr val="dk1"/>
              </a:buClr>
              <a:buSzPts val="800"/>
              <a:buFont typeface="Arial"/>
              <a:buNone/>
            </a:pPr>
            <a:r>
              <a:rPr lang="en" sz="1100">
                <a:solidFill>
                  <a:srgbClr val="656565"/>
                </a:solidFill>
                <a:latin typeface="Roboto"/>
                <a:ea typeface="Roboto"/>
                <a:cs typeface="Roboto"/>
                <a:sym typeface="Roboto"/>
              </a:rPr>
              <a:t>Campania a atras 28 click-uri, 355 afisari si un CTR de 7.89%.</a:t>
            </a:r>
            <a:endParaRPr sz="1100">
              <a:solidFill>
                <a:srgbClr val="656565"/>
              </a:solidFill>
              <a:latin typeface="Roboto"/>
              <a:ea typeface="Roboto"/>
              <a:cs typeface="Roboto"/>
              <a:sym typeface="Roboto"/>
            </a:endParaRPr>
          </a:p>
        </p:txBody>
      </p:sp>
      <p:pic>
        <p:nvPicPr>
          <p:cNvPr id="214" name="Google Shape;214;p24"/>
          <p:cNvPicPr preferRelativeResize="0"/>
          <p:nvPr/>
        </p:nvPicPr>
        <p:blipFill>
          <a:blip r:embed="rId4">
            <a:alphaModFix/>
          </a:blip>
          <a:stretch>
            <a:fillRect/>
          </a:stretch>
        </p:blipFill>
        <p:spPr>
          <a:xfrm>
            <a:off x="3189600" y="1825325"/>
            <a:ext cx="5275625" cy="1753950"/>
          </a:xfrm>
          <a:prstGeom prst="rect">
            <a:avLst/>
          </a:prstGeom>
          <a:noFill/>
          <a:ln>
            <a:noFill/>
          </a:ln>
        </p:spPr>
      </p:pic>
      <p:pic>
        <p:nvPicPr>
          <p:cNvPr id="215" name="Google Shape;215;p24"/>
          <p:cNvPicPr preferRelativeResize="0"/>
          <p:nvPr/>
        </p:nvPicPr>
        <p:blipFill>
          <a:blip r:embed="rId5">
            <a:alphaModFix/>
          </a:blip>
          <a:stretch>
            <a:fillRect/>
          </a:stretch>
        </p:blipFill>
        <p:spPr>
          <a:xfrm>
            <a:off x="4061063" y="0"/>
            <a:ext cx="3633974" cy="814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CF1">
            <a:alpha val="36470"/>
          </a:srgbClr>
        </a:solidFill>
      </p:bgPr>
    </p:bg>
    <p:spTree>
      <p:nvGrpSpPr>
        <p:cNvPr id="219" name="Shape 219"/>
        <p:cNvGrpSpPr/>
        <p:nvPr/>
      </p:nvGrpSpPr>
      <p:grpSpPr>
        <a:xfrm>
          <a:off x="0" y="0"/>
          <a:ext cx="0" cy="0"/>
          <a:chOff x="0" y="0"/>
          <a:chExt cx="0" cy="0"/>
        </a:xfrm>
      </p:grpSpPr>
      <p:sp>
        <p:nvSpPr>
          <p:cNvPr id="220" name="Google Shape;220;p25"/>
          <p:cNvSpPr/>
          <p:nvPr/>
        </p:nvSpPr>
        <p:spPr>
          <a:xfrm flipH="1">
            <a:off x="3013200" y="0"/>
            <a:ext cx="5729700" cy="44904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221" name="Google Shape;221;p25"/>
          <p:cNvSpPr/>
          <p:nvPr/>
        </p:nvSpPr>
        <p:spPr>
          <a:xfrm>
            <a:off x="-39312" y="0"/>
            <a:ext cx="46200" cy="5209200"/>
          </a:xfrm>
          <a:prstGeom prst="rect">
            <a:avLst/>
          </a:prstGeom>
          <a:solidFill>
            <a:srgbClr val="ED1C24"/>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222" name="Google Shape;222;p25"/>
          <p:cNvSpPr txBox="1"/>
          <p:nvPr/>
        </p:nvSpPr>
        <p:spPr>
          <a:xfrm>
            <a:off x="460869" y="24463"/>
            <a:ext cx="2274900" cy="4950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4D555B"/>
              </a:solidFill>
              <a:latin typeface="Roboto"/>
              <a:ea typeface="Roboto"/>
              <a:cs typeface="Roboto"/>
              <a:sym typeface="Roboto"/>
            </a:endParaRPr>
          </a:p>
        </p:txBody>
      </p:sp>
      <p:pic>
        <p:nvPicPr>
          <p:cNvPr id="223" name="Google Shape;223;p25"/>
          <p:cNvPicPr preferRelativeResize="0"/>
          <p:nvPr/>
        </p:nvPicPr>
        <p:blipFill rotWithShape="1">
          <a:blip r:embed="rId3">
            <a:alphaModFix/>
          </a:blip>
          <a:srcRect b="0" l="0" r="0" t="0"/>
          <a:stretch/>
        </p:blipFill>
        <p:spPr>
          <a:xfrm>
            <a:off x="4108890" y="4368824"/>
            <a:ext cx="926220" cy="933064"/>
          </a:xfrm>
          <a:prstGeom prst="rect">
            <a:avLst/>
          </a:prstGeom>
          <a:noFill/>
          <a:ln>
            <a:noFill/>
          </a:ln>
        </p:spPr>
      </p:pic>
      <p:sp>
        <p:nvSpPr>
          <p:cNvPr id="224" name="Google Shape;224;p25"/>
          <p:cNvSpPr txBox="1"/>
          <p:nvPr>
            <p:ph idx="12" type="sldNum"/>
          </p:nvPr>
        </p:nvSpPr>
        <p:spPr>
          <a:xfrm>
            <a:off x="3543300" y="135013"/>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sp>
        <p:nvSpPr>
          <p:cNvPr id="225" name="Google Shape;225;p25"/>
          <p:cNvSpPr txBox="1"/>
          <p:nvPr/>
        </p:nvSpPr>
        <p:spPr>
          <a:xfrm>
            <a:off x="371488" y="247850"/>
            <a:ext cx="2453700" cy="12297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rgbClr val="000000"/>
              </a:buClr>
              <a:buSzPts val="2900"/>
              <a:buFont typeface="Arial"/>
              <a:buNone/>
            </a:pPr>
            <a:r>
              <a:rPr b="1" lang="en" sz="2900">
                <a:solidFill>
                  <a:srgbClr val="FF0000"/>
                </a:solidFill>
                <a:latin typeface="Roboto Slab"/>
                <a:ea typeface="Roboto Slab"/>
                <a:cs typeface="Roboto Slab"/>
                <a:sym typeface="Roboto Slab"/>
              </a:rPr>
              <a:t>Campanii Google Ads</a:t>
            </a:r>
            <a:endParaRPr b="1" i="0" sz="2900" u="none" cap="none" strike="noStrike">
              <a:solidFill>
                <a:srgbClr val="FF0000"/>
              </a:solidFill>
              <a:latin typeface="Roboto Slab"/>
              <a:ea typeface="Roboto Slab"/>
              <a:cs typeface="Roboto Slab"/>
              <a:sym typeface="Roboto Slab"/>
            </a:endParaRPr>
          </a:p>
        </p:txBody>
      </p:sp>
      <p:sp>
        <p:nvSpPr>
          <p:cNvPr id="226" name="Google Shape;226;p25"/>
          <p:cNvSpPr/>
          <p:nvPr/>
        </p:nvSpPr>
        <p:spPr>
          <a:xfrm>
            <a:off x="371400" y="1724700"/>
            <a:ext cx="2290200" cy="2350200"/>
          </a:xfrm>
          <a:prstGeom prst="rect">
            <a:avLst/>
          </a:prstGeom>
          <a:noFill/>
          <a:ln>
            <a:noFill/>
          </a:ln>
        </p:spPr>
        <p:txBody>
          <a:bodyPr anchorCtr="0" anchor="t" bIns="22850" lIns="45725" spcFirstLastPara="1" rIns="45725" wrap="square" tIns="22850">
            <a:noAutofit/>
          </a:bodyPr>
          <a:lstStyle/>
          <a:p>
            <a:pPr indent="0" lvl="0" marL="0" marR="0" rtl="0" algn="just">
              <a:lnSpc>
                <a:spcPct val="150000"/>
              </a:lnSpc>
              <a:spcBef>
                <a:spcPts val="0"/>
              </a:spcBef>
              <a:spcAft>
                <a:spcPts val="0"/>
              </a:spcAft>
              <a:buClr>
                <a:srgbClr val="000000"/>
              </a:buClr>
              <a:buSzPts val="700"/>
              <a:buFont typeface="Arial"/>
              <a:buNone/>
            </a:pPr>
            <a:r>
              <a:rPr b="1" lang="en" sz="1200">
                <a:solidFill>
                  <a:srgbClr val="656565"/>
                </a:solidFill>
                <a:latin typeface="Roboto"/>
                <a:ea typeface="Roboto"/>
                <a:cs typeface="Roboto"/>
                <a:sym typeface="Roboto"/>
              </a:rPr>
              <a:t>Display</a:t>
            </a:r>
            <a:endParaRPr b="1" sz="1200">
              <a:solidFill>
                <a:srgbClr val="656565"/>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700"/>
              <a:buFont typeface="Arial"/>
              <a:buNone/>
            </a:pPr>
            <a:r>
              <a:rPr b="1" lang="en" sz="1200">
                <a:solidFill>
                  <a:srgbClr val="656565"/>
                </a:solidFill>
                <a:latin typeface="Roboto"/>
                <a:ea typeface="Roboto"/>
                <a:cs typeface="Roboto"/>
                <a:sym typeface="Roboto"/>
              </a:rPr>
              <a:t>Search - Africa</a:t>
            </a:r>
            <a:endParaRPr b="1" sz="1200">
              <a:solidFill>
                <a:srgbClr val="656565"/>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700"/>
              <a:buFont typeface="Arial"/>
              <a:buNone/>
            </a:pPr>
            <a:r>
              <a:rPr b="1" lang="en" sz="1200">
                <a:solidFill>
                  <a:srgbClr val="656565"/>
                </a:solidFill>
                <a:latin typeface="Roboto"/>
                <a:ea typeface="Roboto"/>
                <a:cs typeface="Roboto"/>
                <a:sym typeface="Roboto"/>
              </a:rPr>
              <a:t>Search - America de Sud</a:t>
            </a:r>
            <a:endParaRPr b="1" sz="1200">
              <a:solidFill>
                <a:srgbClr val="656565"/>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700"/>
              <a:buFont typeface="Arial"/>
              <a:buNone/>
            </a:pPr>
            <a:r>
              <a:rPr b="1" lang="en" sz="1200">
                <a:solidFill>
                  <a:srgbClr val="656565"/>
                </a:solidFill>
                <a:latin typeface="Roboto"/>
                <a:ea typeface="Roboto"/>
                <a:cs typeface="Roboto"/>
                <a:sym typeface="Roboto"/>
              </a:rPr>
              <a:t>Search - Asia</a:t>
            </a:r>
            <a:endParaRPr b="1" sz="1200">
              <a:solidFill>
                <a:srgbClr val="ED1C24"/>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ED1C24"/>
                </a:solidFill>
                <a:latin typeface="Roboto"/>
                <a:ea typeface="Roboto"/>
                <a:cs typeface="Roboto"/>
                <a:sym typeface="Roboto"/>
              </a:rPr>
              <a:t>Search - Europa de Est</a:t>
            </a:r>
            <a:endParaRPr b="1" sz="1200">
              <a:solidFill>
                <a:srgbClr val="ED1C24"/>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Europa de Vest</a:t>
            </a:r>
            <a:endParaRPr b="1" sz="1200">
              <a:solidFill>
                <a:srgbClr val="656565"/>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India</a:t>
            </a:r>
            <a:endParaRPr b="1" sz="1200">
              <a:solidFill>
                <a:srgbClr val="656565"/>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USA</a:t>
            </a:r>
            <a:endParaRPr b="1" sz="1200">
              <a:solidFill>
                <a:srgbClr val="656565"/>
              </a:solidFill>
              <a:latin typeface="Roboto"/>
              <a:ea typeface="Roboto"/>
              <a:cs typeface="Roboto"/>
              <a:sym typeface="Roboto"/>
            </a:endParaRPr>
          </a:p>
        </p:txBody>
      </p:sp>
      <p:sp>
        <p:nvSpPr>
          <p:cNvPr id="227" name="Google Shape;227;p25"/>
          <p:cNvSpPr/>
          <p:nvPr/>
        </p:nvSpPr>
        <p:spPr>
          <a:xfrm>
            <a:off x="3189600" y="1151206"/>
            <a:ext cx="5387418" cy="702378"/>
          </a:xfrm>
          <a:custGeom>
            <a:rect b="b" l="l" r="r" t="t"/>
            <a:pathLst>
              <a:path extrusionOk="0" h="21600" w="21600">
                <a:moveTo>
                  <a:pt x="0" y="0"/>
                </a:moveTo>
                <a:lnTo>
                  <a:pt x="21599" y="0"/>
                </a:lnTo>
                <a:lnTo>
                  <a:pt x="21599" y="21600"/>
                </a:lnTo>
                <a:lnTo>
                  <a:pt x="0" y="21600"/>
                </a:lnTo>
                <a:close/>
              </a:path>
            </a:pathLst>
          </a:cu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Clr>
                <a:schemeClr val="dk1"/>
              </a:buClr>
              <a:buSzPts val="800"/>
              <a:buFont typeface="Arial"/>
              <a:buNone/>
            </a:pPr>
            <a:r>
              <a:rPr lang="en" sz="1100">
                <a:solidFill>
                  <a:srgbClr val="656565"/>
                </a:solidFill>
                <a:latin typeface="Roboto"/>
                <a:ea typeface="Roboto"/>
                <a:cs typeface="Roboto"/>
                <a:sym typeface="Roboto"/>
              </a:rPr>
              <a:t>Campania a atras 16 click-uri, 244 afisari si un CTR de 6.56%.</a:t>
            </a:r>
            <a:endParaRPr sz="1100">
              <a:solidFill>
                <a:srgbClr val="656565"/>
              </a:solidFill>
              <a:latin typeface="Roboto"/>
              <a:ea typeface="Roboto"/>
              <a:cs typeface="Roboto"/>
              <a:sym typeface="Roboto"/>
            </a:endParaRPr>
          </a:p>
        </p:txBody>
      </p:sp>
      <p:pic>
        <p:nvPicPr>
          <p:cNvPr id="228" name="Google Shape;228;p25"/>
          <p:cNvPicPr preferRelativeResize="0"/>
          <p:nvPr/>
        </p:nvPicPr>
        <p:blipFill>
          <a:blip r:embed="rId4">
            <a:alphaModFix/>
          </a:blip>
          <a:stretch>
            <a:fillRect/>
          </a:stretch>
        </p:blipFill>
        <p:spPr>
          <a:xfrm>
            <a:off x="3189600" y="1670550"/>
            <a:ext cx="5453466" cy="1791050"/>
          </a:xfrm>
          <a:prstGeom prst="rect">
            <a:avLst/>
          </a:prstGeom>
          <a:noFill/>
          <a:ln>
            <a:noFill/>
          </a:ln>
        </p:spPr>
      </p:pic>
      <p:pic>
        <p:nvPicPr>
          <p:cNvPr id="229" name="Google Shape;229;p25"/>
          <p:cNvPicPr preferRelativeResize="0"/>
          <p:nvPr/>
        </p:nvPicPr>
        <p:blipFill>
          <a:blip r:embed="rId5">
            <a:alphaModFix/>
          </a:blip>
          <a:stretch>
            <a:fillRect/>
          </a:stretch>
        </p:blipFill>
        <p:spPr>
          <a:xfrm>
            <a:off x="4061063" y="0"/>
            <a:ext cx="3633974" cy="814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CF1">
            <a:alpha val="36470"/>
          </a:srgbClr>
        </a:solidFill>
      </p:bgPr>
    </p:bg>
    <p:spTree>
      <p:nvGrpSpPr>
        <p:cNvPr id="233" name="Shape 233"/>
        <p:cNvGrpSpPr/>
        <p:nvPr/>
      </p:nvGrpSpPr>
      <p:grpSpPr>
        <a:xfrm>
          <a:off x="0" y="0"/>
          <a:ext cx="0" cy="0"/>
          <a:chOff x="0" y="0"/>
          <a:chExt cx="0" cy="0"/>
        </a:xfrm>
      </p:grpSpPr>
      <p:sp>
        <p:nvSpPr>
          <p:cNvPr id="234" name="Google Shape;234;p26"/>
          <p:cNvSpPr/>
          <p:nvPr/>
        </p:nvSpPr>
        <p:spPr>
          <a:xfrm flipH="1">
            <a:off x="3026100" y="0"/>
            <a:ext cx="5729700" cy="45150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235" name="Google Shape;235;p26"/>
          <p:cNvSpPr/>
          <p:nvPr/>
        </p:nvSpPr>
        <p:spPr>
          <a:xfrm>
            <a:off x="-39312" y="0"/>
            <a:ext cx="46200" cy="5209200"/>
          </a:xfrm>
          <a:prstGeom prst="rect">
            <a:avLst/>
          </a:prstGeom>
          <a:solidFill>
            <a:srgbClr val="ED1C24"/>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236" name="Google Shape;236;p26"/>
          <p:cNvSpPr txBox="1"/>
          <p:nvPr/>
        </p:nvSpPr>
        <p:spPr>
          <a:xfrm>
            <a:off x="460869" y="24463"/>
            <a:ext cx="2274900" cy="4950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4D555B"/>
              </a:solidFill>
              <a:latin typeface="Roboto"/>
              <a:ea typeface="Roboto"/>
              <a:cs typeface="Roboto"/>
              <a:sym typeface="Roboto"/>
            </a:endParaRPr>
          </a:p>
        </p:txBody>
      </p:sp>
      <p:pic>
        <p:nvPicPr>
          <p:cNvPr id="237" name="Google Shape;237;p26"/>
          <p:cNvPicPr preferRelativeResize="0"/>
          <p:nvPr/>
        </p:nvPicPr>
        <p:blipFill rotWithShape="1">
          <a:blip r:embed="rId3">
            <a:alphaModFix/>
          </a:blip>
          <a:srcRect b="0" l="0" r="0" t="0"/>
          <a:stretch/>
        </p:blipFill>
        <p:spPr>
          <a:xfrm>
            <a:off x="4108890" y="4368824"/>
            <a:ext cx="926220" cy="933064"/>
          </a:xfrm>
          <a:prstGeom prst="rect">
            <a:avLst/>
          </a:prstGeom>
          <a:noFill/>
          <a:ln>
            <a:noFill/>
          </a:ln>
        </p:spPr>
      </p:pic>
      <p:sp>
        <p:nvSpPr>
          <p:cNvPr id="238" name="Google Shape;238;p26"/>
          <p:cNvSpPr txBox="1"/>
          <p:nvPr>
            <p:ph idx="12" type="sldNum"/>
          </p:nvPr>
        </p:nvSpPr>
        <p:spPr>
          <a:xfrm>
            <a:off x="3543300" y="135013"/>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sp>
        <p:nvSpPr>
          <p:cNvPr id="239" name="Google Shape;239;p26"/>
          <p:cNvSpPr txBox="1"/>
          <p:nvPr/>
        </p:nvSpPr>
        <p:spPr>
          <a:xfrm>
            <a:off x="371488" y="247850"/>
            <a:ext cx="2453700" cy="12297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rgbClr val="000000"/>
              </a:buClr>
              <a:buSzPts val="2900"/>
              <a:buFont typeface="Arial"/>
              <a:buNone/>
            </a:pPr>
            <a:r>
              <a:rPr b="1" lang="en" sz="2900">
                <a:solidFill>
                  <a:srgbClr val="FF0000"/>
                </a:solidFill>
                <a:latin typeface="Roboto Slab"/>
                <a:ea typeface="Roboto Slab"/>
                <a:cs typeface="Roboto Slab"/>
                <a:sym typeface="Roboto Slab"/>
              </a:rPr>
              <a:t>Campanii Google Ads</a:t>
            </a:r>
            <a:endParaRPr b="1" i="0" sz="2900" u="none" cap="none" strike="noStrike">
              <a:solidFill>
                <a:srgbClr val="FF0000"/>
              </a:solidFill>
              <a:latin typeface="Roboto Slab"/>
              <a:ea typeface="Roboto Slab"/>
              <a:cs typeface="Roboto Slab"/>
              <a:sym typeface="Roboto Slab"/>
            </a:endParaRPr>
          </a:p>
        </p:txBody>
      </p:sp>
      <p:sp>
        <p:nvSpPr>
          <p:cNvPr id="240" name="Google Shape;240;p26"/>
          <p:cNvSpPr/>
          <p:nvPr/>
        </p:nvSpPr>
        <p:spPr>
          <a:xfrm>
            <a:off x="371400" y="1724700"/>
            <a:ext cx="2290200" cy="2350200"/>
          </a:xfrm>
          <a:prstGeom prst="rect">
            <a:avLst/>
          </a:prstGeom>
          <a:noFill/>
          <a:ln>
            <a:noFill/>
          </a:ln>
        </p:spPr>
        <p:txBody>
          <a:bodyPr anchorCtr="0" anchor="t" bIns="22850" lIns="45725" spcFirstLastPara="1" rIns="45725" wrap="square" tIns="22850">
            <a:noAutofit/>
          </a:bodyPr>
          <a:lstStyle/>
          <a:p>
            <a:pPr indent="0" lvl="0" marL="0" marR="0" rtl="0" algn="just">
              <a:lnSpc>
                <a:spcPct val="150000"/>
              </a:lnSpc>
              <a:spcBef>
                <a:spcPts val="0"/>
              </a:spcBef>
              <a:spcAft>
                <a:spcPts val="0"/>
              </a:spcAft>
              <a:buClr>
                <a:srgbClr val="000000"/>
              </a:buClr>
              <a:buSzPts val="700"/>
              <a:buFont typeface="Arial"/>
              <a:buNone/>
            </a:pPr>
            <a:r>
              <a:rPr b="1" lang="en" sz="1200">
                <a:solidFill>
                  <a:srgbClr val="656565"/>
                </a:solidFill>
                <a:latin typeface="Roboto"/>
                <a:ea typeface="Roboto"/>
                <a:cs typeface="Roboto"/>
                <a:sym typeface="Roboto"/>
              </a:rPr>
              <a:t>Display</a:t>
            </a:r>
            <a:endParaRPr b="1" sz="1200">
              <a:solidFill>
                <a:srgbClr val="656565"/>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700"/>
              <a:buFont typeface="Arial"/>
              <a:buNone/>
            </a:pPr>
            <a:r>
              <a:rPr b="1" lang="en" sz="1200">
                <a:solidFill>
                  <a:srgbClr val="656565"/>
                </a:solidFill>
                <a:latin typeface="Roboto"/>
                <a:ea typeface="Roboto"/>
                <a:cs typeface="Roboto"/>
                <a:sym typeface="Roboto"/>
              </a:rPr>
              <a:t>Search - Africa</a:t>
            </a:r>
            <a:endParaRPr b="1" sz="1200">
              <a:solidFill>
                <a:srgbClr val="656565"/>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700"/>
              <a:buFont typeface="Arial"/>
              <a:buNone/>
            </a:pPr>
            <a:r>
              <a:rPr b="1" lang="en" sz="1200">
                <a:solidFill>
                  <a:srgbClr val="656565"/>
                </a:solidFill>
                <a:latin typeface="Roboto"/>
                <a:ea typeface="Roboto"/>
                <a:cs typeface="Roboto"/>
                <a:sym typeface="Roboto"/>
              </a:rPr>
              <a:t>Search - America de Sud</a:t>
            </a:r>
            <a:endParaRPr b="1" sz="1200">
              <a:solidFill>
                <a:srgbClr val="656565"/>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700"/>
              <a:buFont typeface="Arial"/>
              <a:buNone/>
            </a:pPr>
            <a:r>
              <a:rPr b="1" lang="en" sz="1200">
                <a:solidFill>
                  <a:srgbClr val="656565"/>
                </a:solidFill>
                <a:latin typeface="Roboto"/>
                <a:ea typeface="Roboto"/>
                <a:cs typeface="Roboto"/>
                <a:sym typeface="Roboto"/>
              </a:rPr>
              <a:t>Search - Asia</a:t>
            </a:r>
            <a:endParaRPr b="1" sz="1200">
              <a:solidFill>
                <a:srgbClr val="ED1C24"/>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Europa de Est</a:t>
            </a:r>
            <a:endParaRPr b="1" sz="1200">
              <a:solidFill>
                <a:srgbClr val="656565"/>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ED1C24"/>
                </a:solidFill>
                <a:latin typeface="Roboto"/>
                <a:ea typeface="Roboto"/>
                <a:cs typeface="Roboto"/>
                <a:sym typeface="Roboto"/>
              </a:rPr>
              <a:t>Search - Europa de Vest</a:t>
            </a:r>
            <a:endParaRPr b="1" sz="1200">
              <a:solidFill>
                <a:srgbClr val="ED1C24"/>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India</a:t>
            </a:r>
            <a:endParaRPr b="1" sz="1200">
              <a:solidFill>
                <a:srgbClr val="656565"/>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USA</a:t>
            </a:r>
            <a:endParaRPr b="1" sz="1200">
              <a:solidFill>
                <a:srgbClr val="656565"/>
              </a:solidFill>
              <a:latin typeface="Roboto"/>
              <a:ea typeface="Roboto"/>
              <a:cs typeface="Roboto"/>
              <a:sym typeface="Roboto"/>
            </a:endParaRPr>
          </a:p>
        </p:txBody>
      </p:sp>
      <p:sp>
        <p:nvSpPr>
          <p:cNvPr id="241" name="Google Shape;241;p26"/>
          <p:cNvSpPr/>
          <p:nvPr/>
        </p:nvSpPr>
        <p:spPr>
          <a:xfrm>
            <a:off x="3189600" y="1227406"/>
            <a:ext cx="5387418" cy="702378"/>
          </a:xfrm>
          <a:custGeom>
            <a:rect b="b" l="l" r="r" t="t"/>
            <a:pathLst>
              <a:path extrusionOk="0" h="21600" w="21600">
                <a:moveTo>
                  <a:pt x="0" y="0"/>
                </a:moveTo>
                <a:lnTo>
                  <a:pt x="21599" y="0"/>
                </a:lnTo>
                <a:lnTo>
                  <a:pt x="21599" y="21600"/>
                </a:lnTo>
                <a:lnTo>
                  <a:pt x="0" y="21600"/>
                </a:lnTo>
                <a:close/>
              </a:path>
            </a:pathLst>
          </a:cu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Clr>
                <a:schemeClr val="dk1"/>
              </a:buClr>
              <a:buSzPts val="800"/>
              <a:buFont typeface="Arial"/>
              <a:buNone/>
            </a:pPr>
            <a:r>
              <a:rPr lang="en" sz="1100">
                <a:solidFill>
                  <a:srgbClr val="656565"/>
                </a:solidFill>
                <a:latin typeface="Roboto"/>
                <a:ea typeface="Roboto"/>
                <a:cs typeface="Roboto"/>
                <a:sym typeface="Roboto"/>
              </a:rPr>
              <a:t>Campania a atras 8 click-uri, 179 afisari si un CTR de 4.47%.</a:t>
            </a:r>
            <a:endParaRPr sz="1100">
              <a:solidFill>
                <a:srgbClr val="656565"/>
              </a:solidFill>
              <a:latin typeface="Roboto"/>
              <a:ea typeface="Roboto"/>
              <a:cs typeface="Roboto"/>
              <a:sym typeface="Roboto"/>
            </a:endParaRPr>
          </a:p>
        </p:txBody>
      </p:sp>
      <p:pic>
        <p:nvPicPr>
          <p:cNvPr id="242" name="Google Shape;242;p26"/>
          <p:cNvPicPr preferRelativeResize="0"/>
          <p:nvPr/>
        </p:nvPicPr>
        <p:blipFill>
          <a:blip r:embed="rId4">
            <a:alphaModFix/>
          </a:blip>
          <a:stretch>
            <a:fillRect/>
          </a:stretch>
        </p:blipFill>
        <p:spPr>
          <a:xfrm>
            <a:off x="3158400" y="1686610"/>
            <a:ext cx="5334100" cy="1770275"/>
          </a:xfrm>
          <a:prstGeom prst="rect">
            <a:avLst/>
          </a:prstGeom>
          <a:noFill/>
          <a:ln>
            <a:noFill/>
          </a:ln>
        </p:spPr>
      </p:pic>
      <p:pic>
        <p:nvPicPr>
          <p:cNvPr id="243" name="Google Shape;243;p26"/>
          <p:cNvPicPr preferRelativeResize="0"/>
          <p:nvPr/>
        </p:nvPicPr>
        <p:blipFill>
          <a:blip r:embed="rId5">
            <a:alphaModFix/>
          </a:blip>
          <a:stretch>
            <a:fillRect/>
          </a:stretch>
        </p:blipFill>
        <p:spPr>
          <a:xfrm>
            <a:off x="4061063" y="0"/>
            <a:ext cx="3633974" cy="814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CF1">
            <a:alpha val="36470"/>
          </a:srgbClr>
        </a:solidFill>
      </p:bgPr>
    </p:bg>
    <p:spTree>
      <p:nvGrpSpPr>
        <p:cNvPr id="247" name="Shape 247"/>
        <p:cNvGrpSpPr/>
        <p:nvPr/>
      </p:nvGrpSpPr>
      <p:grpSpPr>
        <a:xfrm>
          <a:off x="0" y="0"/>
          <a:ext cx="0" cy="0"/>
          <a:chOff x="0" y="0"/>
          <a:chExt cx="0" cy="0"/>
        </a:xfrm>
      </p:grpSpPr>
      <p:sp>
        <p:nvSpPr>
          <p:cNvPr id="248" name="Google Shape;248;p27"/>
          <p:cNvSpPr/>
          <p:nvPr/>
        </p:nvSpPr>
        <p:spPr>
          <a:xfrm flipH="1">
            <a:off x="3013200" y="0"/>
            <a:ext cx="5729700" cy="44904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249" name="Google Shape;249;p27"/>
          <p:cNvSpPr/>
          <p:nvPr/>
        </p:nvSpPr>
        <p:spPr>
          <a:xfrm>
            <a:off x="-39312" y="0"/>
            <a:ext cx="46200" cy="5209200"/>
          </a:xfrm>
          <a:prstGeom prst="rect">
            <a:avLst/>
          </a:prstGeom>
          <a:solidFill>
            <a:srgbClr val="ED1C24"/>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250" name="Google Shape;250;p27"/>
          <p:cNvSpPr txBox="1"/>
          <p:nvPr/>
        </p:nvSpPr>
        <p:spPr>
          <a:xfrm>
            <a:off x="460869" y="24463"/>
            <a:ext cx="2274900" cy="4950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4D555B"/>
              </a:solidFill>
              <a:latin typeface="Roboto"/>
              <a:ea typeface="Roboto"/>
              <a:cs typeface="Roboto"/>
              <a:sym typeface="Roboto"/>
            </a:endParaRPr>
          </a:p>
        </p:txBody>
      </p:sp>
      <p:pic>
        <p:nvPicPr>
          <p:cNvPr id="251" name="Google Shape;251;p27"/>
          <p:cNvPicPr preferRelativeResize="0"/>
          <p:nvPr/>
        </p:nvPicPr>
        <p:blipFill rotWithShape="1">
          <a:blip r:embed="rId3">
            <a:alphaModFix/>
          </a:blip>
          <a:srcRect b="0" l="0" r="0" t="0"/>
          <a:stretch/>
        </p:blipFill>
        <p:spPr>
          <a:xfrm>
            <a:off x="4108890" y="4368824"/>
            <a:ext cx="926220" cy="933064"/>
          </a:xfrm>
          <a:prstGeom prst="rect">
            <a:avLst/>
          </a:prstGeom>
          <a:noFill/>
          <a:ln>
            <a:noFill/>
          </a:ln>
        </p:spPr>
      </p:pic>
      <p:sp>
        <p:nvSpPr>
          <p:cNvPr id="252" name="Google Shape;252;p27"/>
          <p:cNvSpPr txBox="1"/>
          <p:nvPr>
            <p:ph idx="12" type="sldNum"/>
          </p:nvPr>
        </p:nvSpPr>
        <p:spPr>
          <a:xfrm>
            <a:off x="3543300" y="135013"/>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sp>
        <p:nvSpPr>
          <p:cNvPr id="253" name="Google Shape;253;p27"/>
          <p:cNvSpPr txBox="1"/>
          <p:nvPr/>
        </p:nvSpPr>
        <p:spPr>
          <a:xfrm>
            <a:off x="371488" y="247850"/>
            <a:ext cx="2453700" cy="12297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rgbClr val="000000"/>
              </a:buClr>
              <a:buSzPts val="2900"/>
              <a:buFont typeface="Arial"/>
              <a:buNone/>
            </a:pPr>
            <a:r>
              <a:rPr b="1" lang="en" sz="2900">
                <a:solidFill>
                  <a:srgbClr val="FF0000"/>
                </a:solidFill>
                <a:latin typeface="Roboto Slab"/>
                <a:ea typeface="Roboto Slab"/>
                <a:cs typeface="Roboto Slab"/>
                <a:sym typeface="Roboto Slab"/>
              </a:rPr>
              <a:t>Campanii Google Ads</a:t>
            </a:r>
            <a:endParaRPr b="1" i="0" sz="2900" u="none" cap="none" strike="noStrike">
              <a:solidFill>
                <a:srgbClr val="FF0000"/>
              </a:solidFill>
              <a:latin typeface="Roboto Slab"/>
              <a:ea typeface="Roboto Slab"/>
              <a:cs typeface="Roboto Slab"/>
              <a:sym typeface="Roboto Slab"/>
            </a:endParaRPr>
          </a:p>
        </p:txBody>
      </p:sp>
      <p:sp>
        <p:nvSpPr>
          <p:cNvPr id="254" name="Google Shape;254;p27"/>
          <p:cNvSpPr/>
          <p:nvPr/>
        </p:nvSpPr>
        <p:spPr>
          <a:xfrm>
            <a:off x="371400" y="1724700"/>
            <a:ext cx="2290200" cy="2350200"/>
          </a:xfrm>
          <a:prstGeom prst="rect">
            <a:avLst/>
          </a:prstGeom>
          <a:noFill/>
          <a:ln>
            <a:noFill/>
          </a:ln>
        </p:spPr>
        <p:txBody>
          <a:bodyPr anchorCtr="0" anchor="t" bIns="22850" lIns="45725" spcFirstLastPara="1" rIns="45725" wrap="square" tIns="22850">
            <a:noAutofit/>
          </a:bodyPr>
          <a:lstStyle/>
          <a:p>
            <a:pPr indent="0" lvl="0" marL="0" marR="0" rtl="0" algn="just">
              <a:lnSpc>
                <a:spcPct val="150000"/>
              </a:lnSpc>
              <a:spcBef>
                <a:spcPts val="0"/>
              </a:spcBef>
              <a:spcAft>
                <a:spcPts val="0"/>
              </a:spcAft>
              <a:buClr>
                <a:srgbClr val="000000"/>
              </a:buClr>
              <a:buSzPts val="700"/>
              <a:buFont typeface="Arial"/>
              <a:buNone/>
            </a:pPr>
            <a:r>
              <a:rPr b="1" lang="en" sz="1200">
                <a:solidFill>
                  <a:srgbClr val="656565"/>
                </a:solidFill>
                <a:latin typeface="Roboto"/>
                <a:ea typeface="Roboto"/>
                <a:cs typeface="Roboto"/>
                <a:sym typeface="Roboto"/>
              </a:rPr>
              <a:t>Display</a:t>
            </a:r>
            <a:endParaRPr b="1" sz="1200">
              <a:solidFill>
                <a:srgbClr val="656565"/>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700"/>
              <a:buFont typeface="Arial"/>
              <a:buNone/>
            </a:pPr>
            <a:r>
              <a:rPr b="1" lang="en" sz="1200">
                <a:solidFill>
                  <a:srgbClr val="656565"/>
                </a:solidFill>
                <a:latin typeface="Roboto"/>
                <a:ea typeface="Roboto"/>
                <a:cs typeface="Roboto"/>
                <a:sym typeface="Roboto"/>
              </a:rPr>
              <a:t>Search - Africa</a:t>
            </a:r>
            <a:endParaRPr b="1" sz="1200">
              <a:solidFill>
                <a:srgbClr val="656565"/>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700"/>
              <a:buFont typeface="Arial"/>
              <a:buNone/>
            </a:pPr>
            <a:r>
              <a:rPr b="1" lang="en" sz="1200">
                <a:solidFill>
                  <a:srgbClr val="656565"/>
                </a:solidFill>
                <a:latin typeface="Roboto"/>
                <a:ea typeface="Roboto"/>
                <a:cs typeface="Roboto"/>
                <a:sym typeface="Roboto"/>
              </a:rPr>
              <a:t>Search - America de Sud</a:t>
            </a:r>
            <a:endParaRPr b="1" sz="1200">
              <a:solidFill>
                <a:srgbClr val="656565"/>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700"/>
              <a:buFont typeface="Arial"/>
              <a:buNone/>
            </a:pPr>
            <a:r>
              <a:rPr b="1" lang="en" sz="1200">
                <a:solidFill>
                  <a:srgbClr val="656565"/>
                </a:solidFill>
                <a:latin typeface="Roboto"/>
                <a:ea typeface="Roboto"/>
                <a:cs typeface="Roboto"/>
                <a:sym typeface="Roboto"/>
              </a:rPr>
              <a:t>Search - Asia</a:t>
            </a:r>
            <a:endParaRPr b="1" sz="1200">
              <a:solidFill>
                <a:srgbClr val="ED1C24"/>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Europa de Est</a:t>
            </a:r>
            <a:endParaRPr b="1" sz="1200">
              <a:solidFill>
                <a:srgbClr val="656565"/>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Europa de Vest</a:t>
            </a:r>
            <a:endParaRPr b="1" sz="1200">
              <a:solidFill>
                <a:srgbClr val="656565"/>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ED1C24"/>
                </a:solidFill>
                <a:latin typeface="Roboto"/>
                <a:ea typeface="Roboto"/>
                <a:cs typeface="Roboto"/>
                <a:sym typeface="Roboto"/>
              </a:rPr>
              <a:t>Search - India</a:t>
            </a:r>
            <a:endParaRPr b="1" sz="1200">
              <a:solidFill>
                <a:srgbClr val="ED1C24"/>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USA</a:t>
            </a:r>
            <a:endParaRPr b="1" sz="1200">
              <a:solidFill>
                <a:srgbClr val="656565"/>
              </a:solidFill>
              <a:latin typeface="Roboto"/>
              <a:ea typeface="Roboto"/>
              <a:cs typeface="Roboto"/>
              <a:sym typeface="Roboto"/>
            </a:endParaRPr>
          </a:p>
        </p:txBody>
      </p:sp>
      <p:sp>
        <p:nvSpPr>
          <p:cNvPr id="255" name="Google Shape;255;p27"/>
          <p:cNvSpPr/>
          <p:nvPr/>
        </p:nvSpPr>
        <p:spPr>
          <a:xfrm>
            <a:off x="3189600" y="1227406"/>
            <a:ext cx="5387418" cy="702378"/>
          </a:xfrm>
          <a:custGeom>
            <a:rect b="b" l="l" r="r" t="t"/>
            <a:pathLst>
              <a:path extrusionOk="0" h="21600" w="21600">
                <a:moveTo>
                  <a:pt x="0" y="0"/>
                </a:moveTo>
                <a:lnTo>
                  <a:pt x="21599" y="0"/>
                </a:lnTo>
                <a:lnTo>
                  <a:pt x="21599" y="21600"/>
                </a:lnTo>
                <a:lnTo>
                  <a:pt x="0" y="21600"/>
                </a:lnTo>
                <a:close/>
              </a:path>
            </a:pathLst>
          </a:cu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Clr>
                <a:schemeClr val="dk1"/>
              </a:buClr>
              <a:buSzPts val="800"/>
              <a:buFont typeface="Arial"/>
              <a:buNone/>
            </a:pPr>
            <a:r>
              <a:rPr lang="en" sz="1100">
                <a:solidFill>
                  <a:srgbClr val="656565"/>
                </a:solidFill>
                <a:latin typeface="Roboto"/>
                <a:ea typeface="Roboto"/>
                <a:cs typeface="Roboto"/>
                <a:sym typeface="Roboto"/>
              </a:rPr>
              <a:t>Campania a atras 97 click-uri, 1,037 afisari si un CTR de 9.35%.</a:t>
            </a:r>
            <a:endParaRPr sz="1100">
              <a:solidFill>
                <a:srgbClr val="656565"/>
              </a:solidFill>
              <a:latin typeface="Roboto"/>
              <a:ea typeface="Roboto"/>
              <a:cs typeface="Roboto"/>
              <a:sym typeface="Roboto"/>
            </a:endParaRPr>
          </a:p>
        </p:txBody>
      </p:sp>
      <p:pic>
        <p:nvPicPr>
          <p:cNvPr id="256" name="Google Shape;256;p27"/>
          <p:cNvPicPr preferRelativeResize="0"/>
          <p:nvPr/>
        </p:nvPicPr>
        <p:blipFill>
          <a:blip r:embed="rId4">
            <a:alphaModFix/>
          </a:blip>
          <a:stretch>
            <a:fillRect/>
          </a:stretch>
        </p:blipFill>
        <p:spPr>
          <a:xfrm>
            <a:off x="3189600" y="1769251"/>
            <a:ext cx="5387424" cy="1756859"/>
          </a:xfrm>
          <a:prstGeom prst="rect">
            <a:avLst/>
          </a:prstGeom>
          <a:noFill/>
          <a:ln>
            <a:noFill/>
          </a:ln>
        </p:spPr>
      </p:pic>
      <p:pic>
        <p:nvPicPr>
          <p:cNvPr id="257" name="Google Shape;257;p27"/>
          <p:cNvPicPr preferRelativeResize="0"/>
          <p:nvPr/>
        </p:nvPicPr>
        <p:blipFill>
          <a:blip r:embed="rId5">
            <a:alphaModFix/>
          </a:blip>
          <a:stretch>
            <a:fillRect/>
          </a:stretch>
        </p:blipFill>
        <p:spPr>
          <a:xfrm>
            <a:off x="4061063" y="0"/>
            <a:ext cx="3633974" cy="814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CF1">
            <a:alpha val="36470"/>
          </a:srgbClr>
        </a:solidFill>
      </p:bgPr>
    </p:bg>
    <p:spTree>
      <p:nvGrpSpPr>
        <p:cNvPr id="261" name="Shape 261"/>
        <p:cNvGrpSpPr/>
        <p:nvPr/>
      </p:nvGrpSpPr>
      <p:grpSpPr>
        <a:xfrm>
          <a:off x="0" y="0"/>
          <a:ext cx="0" cy="0"/>
          <a:chOff x="0" y="0"/>
          <a:chExt cx="0" cy="0"/>
        </a:xfrm>
      </p:grpSpPr>
      <p:sp>
        <p:nvSpPr>
          <p:cNvPr id="262" name="Google Shape;262;p28"/>
          <p:cNvSpPr/>
          <p:nvPr/>
        </p:nvSpPr>
        <p:spPr>
          <a:xfrm flipH="1">
            <a:off x="3013200" y="0"/>
            <a:ext cx="5729700" cy="44904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263" name="Google Shape;263;p28"/>
          <p:cNvSpPr/>
          <p:nvPr/>
        </p:nvSpPr>
        <p:spPr>
          <a:xfrm>
            <a:off x="-39312" y="0"/>
            <a:ext cx="46200" cy="5209200"/>
          </a:xfrm>
          <a:prstGeom prst="rect">
            <a:avLst/>
          </a:prstGeom>
          <a:solidFill>
            <a:srgbClr val="ED1C24"/>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264" name="Google Shape;264;p28"/>
          <p:cNvSpPr txBox="1"/>
          <p:nvPr/>
        </p:nvSpPr>
        <p:spPr>
          <a:xfrm>
            <a:off x="460869" y="24463"/>
            <a:ext cx="2274900" cy="4950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4D555B"/>
              </a:solidFill>
              <a:latin typeface="Roboto"/>
              <a:ea typeface="Roboto"/>
              <a:cs typeface="Roboto"/>
              <a:sym typeface="Roboto"/>
            </a:endParaRPr>
          </a:p>
        </p:txBody>
      </p:sp>
      <p:pic>
        <p:nvPicPr>
          <p:cNvPr id="265" name="Google Shape;265;p28"/>
          <p:cNvPicPr preferRelativeResize="0"/>
          <p:nvPr/>
        </p:nvPicPr>
        <p:blipFill rotWithShape="1">
          <a:blip r:embed="rId3">
            <a:alphaModFix/>
          </a:blip>
          <a:srcRect b="0" l="0" r="0" t="0"/>
          <a:stretch/>
        </p:blipFill>
        <p:spPr>
          <a:xfrm>
            <a:off x="4108890" y="4368824"/>
            <a:ext cx="926220" cy="933064"/>
          </a:xfrm>
          <a:prstGeom prst="rect">
            <a:avLst/>
          </a:prstGeom>
          <a:noFill/>
          <a:ln>
            <a:noFill/>
          </a:ln>
        </p:spPr>
      </p:pic>
      <p:sp>
        <p:nvSpPr>
          <p:cNvPr id="266" name="Google Shape;266;p28"/>
          <p:cNvSpPr txBox="1"/>
          <p:nvPr>
            <p:ph idx="12" type="sldNum"/>
          </p:nvPr>
        </p:nvSpPr>
        <p:spPr>
          <a:xfrm>
            <a:off x="3543300" y="135013"/>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sp>
        <p:nvSpPr>
          <p:cNvPr id="267" name="Google Shape;267;p28"/>
          <p:cNvSpPr txBox="1"/>
          <p:nvPr/>
        </p:nvSpPr>
        <p:spPr>
          <a:xfrm>
            <a:off x="371488" y="247850"/>
            <a:ext cx="2453700" cy="12297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rgbClr val="000000"/>
              </a:buClr>
              <a:buSzPts val="2900"/>
              <a:buFont typeface="Arial"/>
              <a:buNone/>
            </a:pPr>
            <a:r>
              <a:rPr b="1" lang="en" sz="2900">
                <a:solidFill>
                  <a:srgbClr val="FF0000"/>
                </a:solidFill>
                <a:latin typeface="Roboto Slab"/>
                <a:ea typeface="Roboto Slab"/>
                <a:cs typeface="Roboto Slab"/>
                <a:sym typeface="Roboto Slab"/>
              </a:rPr>
              <a:t>Campanii Google Ads</a:t>
            </a:r>
            <a:endParaRPr b="1" i="0" sz="2900" u="none" cap="none" strike="noStrike">
              <a:solidFill>
                <a:srgbClr val="FF0000"/>
              </a:solidFill>
              <a:latin typeface="Roboto Slab"/>
              <a:ea typeface="Roboto Slab"/>
              <a:cs typeface="Roboto Slab"/>
              <a:sym typeface="Roboto Slab"/>
            </a:endParaRPr>
          </a:p>
        </p:txBody>
      </p:sp>
      <p:sp>
        <p:nvSpPr>
          <p:cNvPr id="268" name="Google Shape;268;p28"/>
          <p:cNvSpPr/>
          <p:nvPr/>
        </p:nvSpPr>
        <p:spPr>
          <a:xfrm>
            <a:off x="371400" y="1724700"/>
            <a:ext cx="2290200" cy="2350200"/>
          </a:xfrm>
          <a:prstGeom prst="rect">
            <a:avLst/>
          </a:prstGeom>
          <a:noFill/>
          <a:ln>
            <a:noFill/>
          </a:ln>
        </p:spPr>
        <p:txBody>
          <a:bodyPr anchorCtr="0" anchor="t" bIns="22850" lIns="45725" spcFirstLastPara="1" rIns="45725" wrap="square" tIns="22850">
            <a:noAutofit/>
          </a:bodyPr>
          <a:lstStyle/>
          <a:p>
            <a:pPr indent="0" lvl="0" marL="0" marR="0" rtl="0" algn="just">
              <a:lnSpc>
                <a:spcPct val="150000"/>
              </a:lnSpc>
              <a:spcBef>
                <a:spcPts val="0"/>
              </a:spcBef>
              <a:spcAft>
                <a:spcPts val="0"/>
              </a:spcAft>
              <a:buClr>
                <a:srgbClr val="000000"/>
              </a:buClr>
              <a:buSzPts val="700"/>
              <a:buFont typeface="Arial"/>
              <a:buNone/>
            </a:pPr>
            <a:r>
              <a:rPr b="1" lang="en" sz="1200">
                <a:solidFill>
                  <a:srgbClr val="656565"/>
                </a:solidFill>
                <a:latin typeface="Roboto"/>
                <a:ea typeface="Roboto"/>
                <a:cs typeface="Roboto"/>
                <a:sym typeface="Roboto"/>
              </a:rPr>
              <a:t>Display</a:t>
            </a:r>
            <a:endParaRPr b="1" sz="1200">
              <a:solidFill>
                <a:srgbClr val="656565"/>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700"/>
              <a:buFont typeface="Arial"/>
              <a:buNone/>
            </a:pPr>
            <a:r>
              <a:rPr b="1" lang="en" sz="1200">
                <a:solidFill>
                  <a:srgbClr val="656565"/>
                </a:solidFill>
                <a:latin typeface="Roboto"/>
                <a:ea typeface="Roboto"/>
                <a:cs typeface="Roboto"/>
                <a:sym typeface="Roboto"/>
              </a:rPr>
              <a:t>Search - Africa</a:t>
            </a:r>
            <a:endParaRPr b="1" sz="1200">
              <a:solidFill>
                <a:srgbClr val="656565"/>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700"/>
              <a:buFont typeface="Arial"/>
              <a:buNone/>
            </a:pPr>
            <a:r>
              <a:rPr b="1" lang="en" sz="1200">
                <a:solidFill>
                  <a:srgbClr val="656565"/>
                </a:solidFill>
                <a:latin typeface="Roboto"/>
                <a:ea typeface="Roboto"/>
                <a:cs typeface="Roboto"/>
                <a:sym typeface="Roboto"/>
              </a:rPr>
              <a:t>Search - America de Sud</a:t>
            </a:r>
            <a:endParaRPr b="1" sz="1200">
              <a:solidFill>
                <a:srgbClr val="656565"/>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700"/>
              <a:buFont typeface="Arial"/>
              <a:buNone/>
            </a:pPr>
            <a:r>
              <a:rPr b="1" lang="en" sz="1200">
                <a:solidFill>
                  <a:srgbClr val="656565"/>
                </a:solidFill>
                <a:latin typeface="Roboto"/>
                <a:ea typeface="Roboto"/>
                <a:cs typeface="Roboto"/>
                <a:sym typeface="Roboto"/>
              </a:rPr>
              <a:t>Search - Asia</a:t>
            </a:r>
            <a:endParaRPr b="1" sz="1200">
              <a:solidFill>
                <a:srgbClr val="ED1C24"/>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Europa de Est</a:t>
            </a:r>
            <a:endParaRPr b="1" sz="1200">
              <a:solidFill>
                <a:srgbClr val="656565"/>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Europa de Vest</a:t>
            </a:r>
            <a:endParaRPr b="1" sz="1200">
              <a:solidFill>
                <a:srgbClr val="656565"/>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India</a:t>
            </a:r>
            <a:endParaRPr b="1" sz="1200">
              <a:solidFill>
                <a:srgbClr val="656565"/>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ED1C24"/>
                </a:solidFill>
                <a:latin typeface="Roboto"/>
                <a:ea typeface="Roboto"/>
                <a:cs typeface="Roboto"/>
                <a:sym typeface="Roboto"/>
              </a:rPr>
              <a:t>Search - USA</a:t>
            </a:r>
            <a:endParaRPr b="1" sz="1200">
              <a:solidFill>
                <a:srgbClr val="ED1C24"/>
              </a:solidFill>
              <a:latin typeface="Roboto"/>
              <a:ea typeface="Roboto"/>
              <a:cs typeface="Roboto"/>
              <a:sym typeface="Roboto"/>
            </a:endParaRPr>
          </a:p>
        </p:txBody>
      </p:sp>
      <p:sp>
        <p:nvSpPr>
          <p:cNvPr id="269" name="Google Shape;269;p28"/>
          <p:cNvSpPr/>
          <p:nvPr/>
        </p:nvSpPr>
        <p:spPr>
          <a:xfrm>
            <a:off x="3189600" y="1227406"/>
            <a:ext cx="5387418" cy="702378"/>
          </a:xfrm>
          <a:custGeom>
            <a:rect b="b" l="l" r="r" t="t"/>
            <a:pathLst>
              <a:path extrusionOk="0" h="21600" w="21600">
                <a:moveTo>
                  <a:pt x="0" y="0"/>
                </a:moveTo>
                <a:lnTo>
                  <a:pt x="21599" y="0"/>
                </a:lnTo>
                <a:lnTo>
                  <a:pt x="21599" y="21600"/>
                </a:lnTo>
                <a:lnTo>
                  <a:pt x="0" y="21600"/>
                </a:lnTo>
                <a:close/>
              </a:path>
            </a:pathLst>
          </a:cu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Clr>
                <a:schemeClr val="dk1"/>
              </a:buClr>
              <a:buSzPts val="800"/>
              <a:buFont typeface="Arial"/>
              <a:buNone/>
            </a:pPr>
            <a:r>
              <a:rPr lang="en" sz="1100">
                <a:solidFill>
                  <a:srgbClr val="656565"/>
                </a:solidFill>
                <a:latin typeface="Roboto"/>
                <a:ea typeface="Roboto"/>
                <a:cs typeface="Roboto"/>
                <a:sym typeface="Roboto"/>
              </a:rPr>
              <a:t>Campania a atras 1 click, 18 afisari si un CTR de 5.56%.</a:t>
            </a:r>
            <a:endParaRPr sz="1100">
              <a:solidFill>
                <a:srgbClr val="656565"/>
              </a:solidFill>
              <a:latin typeface="Roboto"/>
              <a:ea typeface="Roboto"/>
              <a:cs typeface="Roboto"/>
              <a:sym typeface="Roboto"/>
            </a:endParaRPr>
          </a:p>
        </p:txBody>
      </p:sp>
      <p:pic>
        <p:nvPicPr>
          <p:cNvPr id="270" name="Google Shape;270;p28"/>
          <p:cNvPicPr preferRelativeResize="0"/>
          <p:nvPr/>
        </p:nvPicPr>
        <p:blipFill>
          <a:blip r:embed="rId4">
            <a:alphaModFix/>
          </a:blip>
          <a:stretch>
            <a:fillRect/>
          </a:stretch>
        </p:blipFill>
        <p:spPr>
          <a:xfrm>
            <a:off x="3189600" y="1753675"/>
            <a:ext cx="5425699" cy="1794400"/>
          </a:xfrm>
          <a:prstGeom prst="rect">
            <a:avLst/>
          </a:prstGeom>
          <a:noFill/>
          <a:ln>
            <a:noFill/>
          </a:ln>
        </p:spPr>
      </p:pic>
      <p:pic>
        <p:nvPicPr>
          <p:cNvPr id="271" name="Google Shape;271;p28"/>
          <p:cNvPicPr preferRelativeResize="0"/>
          <p:nvPr/>
        </p:nvPicPr>
        <p:blipFill>
          <a:blip r:embed="rId5">
            <a:alphaModFix/>
          </a:blip>
          <a:stretch>
            <a:fillRect/>
          </a:stretch>
        </p:blipFill>
        <p:spPr>
          <a:xfrm>
            <a:off x="4061063" y="0"/>
            <a:ext cx="3633974" cy="814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CF1">
            <a:alpha val="36470"/>
          </a:srgbClr>
        </a:solidFill>
      </p:bgPr>
    </p:bg>
    <p:spTree>
      <p:nvGrpSpPr>
        <p:cNvPr id="275" name="Shape 275"/>
        <p:cNvGrpSpPr/>
        <p:nvPr/>
      </p:nvGrpSpPr>
      <p:grpSpPr>
        <a:xfrm>
          <a:off x="0" y="0"/>
          <a:ext cx="0" cy="0"/>
          <a:chOff x="0" y="0"/>
          <a:chExt cx="0" cy="0"/>
        </a:xfrm>
      </p:grpSpPr>
      <p:sp>
        <p:nvSpPr>
          <p:cNvPr id="276" name="Google Shape;276;p29"/>
          <p:cNvSpPr/>
          <p:nvPr/>
        </p:nvSpPr>
        <p:spPr>
          <a:xfrm flipH="1">
            <a:off x="2454200" y="0"/>
            <a:ext cx="6395700" cy="46335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277" name="Google Shape;277;p29"/>
          <p:cNvSpPr/>
          <p:nvPr/>
        </p:nvSpPr>
        <p:spPr>
          <a:xfrm>
            <a:off x="-39312" y="0"/>
            <a:ext cx="46200" cy="5209200"/>
          </a:xfrm>
          <a:prstGeom prst="rect">
            <a:avLst/>
          </a:prstGeom>
          <a:solidFill>
            <a:srgbClr val="ED1C24"/>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278" name="Google Shape;278;p29"/>
          <p:cNvSpPr txBox="1"/>
          <p:nvPr/>
        </p:nvSpPr>
        <p:spPr>
          <a:xfrm>
            <a:off x="255388" y="445075"/>
            <a:ext cx="2057400" cy="8898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rgbClr val="000000"/>
              </a:buClr>
              <a:buSzPts val="2900"/>
              <a:buFont typeface="Arial"/>
              <a:buNone/>
            </a:pPr>
            <a:r>
              <a:rPr b="1" lang="en" sz="2900">
                <a:solidFill>
                  <a:srgbClr val="FF0000"/>
                </a:solidFill>
                <a:latin typeface="Roboto Slab"/>
                <a:ea typeface="Roboto Slab"/>
                <a:cs typeface="Roboto Slab"/>
                <a:sym typeface="Roboto Slab"/>
              </a:rPr>
              <a:t>Rezultate</a:t>
            </a:r>
            <a:endParaRPr b="1" i="0" sz="2900" u="none" cap="none" strike="noStrike">
              <a:solidFill>
                <a:srgbClr val="FF0000"/>
              </a:solidFill>
              <a:latin typeface="Roboto Slab"/>
              <a:ea typeface="Roboto Slab"/>
              <a:cs typeface="Roboto Slab"/>
              <a:sym typeface="Roboto Slab"/>
            </a:endParaRPr>
          </a:p>
        </p:txBody>
      </p:sp>
      <p:sp>
        <p:nvSpPr>
          <p:cNvPr id="279" name="Google Shape;279;p29"/>
          <p:cNvSpPr txBox="1"/>
          <p:nvPr/>
        </p:nvSpPr>
        <p:spPr>
          <a:xfrm>
            <a:off x="460869" y="24463"/>
            <a:ext cx="2274900" cy="4950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4D555B"/>
              </a:solidFill>
              <a:latin typeface="Roboto"/>
              <a:ea typeface="Roboto"/>
              <a:cs typeface="Roboto"/>
              <a:sym typeface="Roboto"/>
            </a:endParaRPr>
          </a:p>
        </p:txBody>
      </p:sp>
      <p:pic>
        <p:nvPicPr>
          <p:cNvPr id="280" name="Google Shape;280;p29"/>
          <p:cNvPicPr preferRelativeResize="0"/>
          <p:nvPr/>
        </p:nvPicPr>
        <p:blipFill rotWithShape="1">
          <a:blip r:embed="rId3">
            <a:alphaModFix/>
          </a:blip>
          <a:srcRect b="0" l="0" r="0" t="0"/>
          <a:stretch/>
        </p:blipFill>
        <p:spPr>
          <a:xfrm>
            <a:off x="4108890" y="4368824"/>
            <a:ext cx="926220" cy="933064"/>
          </a:xfrm>
          <a:prstGeom prst="rect">
            <a:avLst/>
          </a:prstGeom>
          <a:noFill/>
          <a:ln>
            <a:noFill/>
          </a:ln>
        </p:spPr>
      </p:pic>
      <p:sp>
        <p:nvSpPr>
          <p:cNvPr id="281" name="Google Shape;281;p29"/>
          <p:cNvSpPr txBox="1"/>
          <p:nvPr>
            <p:ph idx="12" type="sldNum"/>
          </p:nvPr>
        </p:nvSpPr>
        <p:spPr>
          <a:xfrm>
            <a:off x="3897700" y="81788"/>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pic>
        <p:nvPicPr>
          <p:cNvPr id="282" name="Google Shape;282;p29"/>
          <p:cNvPicPr preferRelativeResize="0"/>
          <p:nvPr/>
        </p:nvPicPr>
        <p:blipFill rotWithShape="1">
          <a:blip r:embed="rId4">
            <a:alphaModFix/>
          </a:blip>
          <a:srcRect b="0" l="0" r="0" t="0"/>
          <a:stretch/>
        </p:blipFill>
        <p:spPr>
          <a:xfrm>
            <a:off x="4974084" y="1083101"/>
            <a:ext cx="438055" cy="375760"/>
          </a:xfrm>
          <a:prstGeom prst="rect">
            <a:avLst/>
          </a:prstGeom>
          <a:noFill/>
          <a:ln>
            <a:noFill/>
          </a:ln>
        </p:spPr>
      </p:pic>
      <p:pic>
        <p:nvPicPr>
          <p:cNvPr id="283" name="Google Shape;283;p29"/>
          <p:cNvPicPr preferRelativeResize="0"/>
          <p:nvPr/>
        </p:nvPicPr>
        <p:blipFill rotWithShape="1">
          <a:blip r:embed="rId5">
            <a:alphaModFix/>
          </a:blip>
          <a:srcRect b="0" l="0" r="0" t="0"/>
          <a:stretch/>
        </p:blipFill>
        <p:spPr>
          <a:xfrm>
            <a:off x="2561272" y="1083100"/>
            <a:ext cx="416141" cy="375761"/>
          </a:xfrm>
          <a:prstGeom prst="rect">
            <a:avLst/>
          </a:prstGeom>
          <a:noFill/>
          <a:ln>
            <a:noFill/>
          </a:ln>
        </p:spPr>
      </p:pic>
      <p:sp>
        <p:nvSpPr>
          <p:cNvPr id="284" name="Google Shape;284;p29"/>
          <p:cNvSpPr txBox="1"/>
          <p:nvPr/>
        </p:nvSpPr>
        <p:spPr>
          <a:xfrm>
            <a:off x="3074903" y="927875"/>
            <a:ext cx="10068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lang="en" sz="1200">
                <a:solidFill>
                  <a:srgbClr val="4D555B"/>
                </a:solidFill>
                <a:latin typeface="Roboto Slab"/>
                <a:ea typeface="Roboto Slab"/>
                <a:cs typeface="Roboto Slab"/>
                <a:sym typeface="Roboto Slab"/>
              </a:rPr>
              <a:t>Afisari</a:t>
            </a:r>
            <a:endParaRPr b="1" i="0" sz="1200" u="none" cap="none" strike="noStrike">
              <a:solidFill>
                <a:srgbClr val="4D555B"/>
              </a:solidFill>
              <a:latin typeface="Roboto Slab"/>
              <a:ea typeface="Roboto Slab"/>
              <a:cs typeface="Roboto Slab"/>
              <a:sym typeface="Roboto Slab"/>
            </a:endParaRPr>
          </a:p>
        </p:txBody>
      </p:sp>
      <p:sp>
        <p:nvSpPr>
          <p:cNvPr id="285" name="Google Shape;285;p29"/>
          <p:cNvSpPr txBox="1"/>
          <p:nvPr/>
        </p:nvSpPr>
        <p:spPr>
          <a:xfrm>
            <a:off x="3074199" y="1048327"/>
            <a:ext cx="15528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600"/>
              <a:buFont typeface="Arial"/>
              <a:buNone/>
            </a:pPr>
            <a:r>
              <a:rPr b="1" lang="en" sz="2400">
                <a:solidFill>
                  <a:srgbClr val="FF0000"/>
                </a:solidFill>
                <a:latin typeface="Roboto Slab"/>
                <a:ea typeface="Roboto Slab"/>
                <a:cs typeface="Roboto Slab"/>
                <a:sym typeface="Roboto Slab"/>
              </a:rPr>
              <a:t>2,847,357</a:t>
            </a:r>
            <a:endParaRPr b="1" i="0" sz="2400" u="none" cap="none" strike="noStrike">
              <a:solidFill>
                <a:srgbClr val="FF0000"/>
              </a:solidFill>
              <a:latin typeface="Roboto Slab"/>
              <a:ea typeface="Roboto Slab"/>
              <a:cs typeface="Roboto Slab"/>
              <a:sym typeface="Roboto Slab"/>
            </a:endParaRPr>
          </a:p>
          <a:p>
            <a:pPr indent="0" lvl="0" marL="0" marR="0" rtl="0" algn="l">
              <a:lnSpc>
                <a:spcPct val="100000"/>
              </a:lnSpc>
              <a:spcBef>
                <a:spcPts val="0"/>
              </a:spcBef>
              <a:spcAft>
                <a:spcPts val="0"/>
              </a:spcAft>
              <a:buClr>
                <a:srgbClr val="000000"/>
              </a:buClr>
              <a:buSzPts val="1100"/>
              <a:buFont typeface="Arial"/>
              <a:buNone/>
            </a:pPr>
            <a:r>
              <a:t/>
            </a:r>
            <a:endParaRPr b="0" i="0" sz="900" u="none" cap="none" strike="noStrike">
              <a:solidFill>
                <a:srgbClr val="4D555B"/>
              </a:solidFill>
              <a:latin typeface="Roboto"/>
              <a:ea typeface="Roboto"/>
              <a:cs typeface="Roboto"/>
              <a:sym typeface="Roboto"/>
            </a:endParaRPr>
          </a:p>
        </p:txBody>
      </p:sp>
      <p:sp>
        <p:nvSpPr>
          <p:cNvPr id="286" name="Google Shape;286;p29"/>
          <p:cNvSpPr txBox="1"/>
          <p:nvPr/>
        </p:nvSpPr>
        <p:spPr>
          <a:xfrm>
            <a:off x="7758500" y="988104"/>
            <a:ext cx="10068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lang="en" sz="1200">
                <a:solidFill>
                  <a:srgbClr val="4D555B"/>
                </a:solidFill>
                <a:latin typeface="Roboto Slab"/>
                <a:ea typeface="Roboto Slab"/>
                <a:cs typeface="Roboto Slab"/>
                <a:sym typeface="Roboto Slab"/>
              </a:rPr>
              <a:t>CTR</a:t>
            </a:r>
            <a:endParaRPr b="1" i="0" sz="1200" u="none" cap="none" strike="noStrike">
              <a:solidFill>
                <a:srgbClr val="4D555B"/>
              </a:solidFill>
              <a:latin typeface="Roboto Slab"/>
              <a:ea typeface="Roboto Slab"/>
              <a:cs typeface="Roboto Slab"/>
              <a:sym typeface="Roboto Slab"/>
            </a:endParaRPr>
          </a:p>
        </p:txBody>
      </p:sp>
      <p:sp>
        <p:nvSpPr>
          <p:cNvPr id="287" name="Google Shape;287;p29"/>
          <p:cNvSpPr txBox="1"/>
          <p:nvPr/>
        </p:nvSpPr>
        <p:spPr>
          <a:xfrm>
            <a:off x="7757796" y="1108556"/>
            <a:ext cx="14376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600"/>
              <a:buFont typeface="Arial"/>
              <a:buNone/>
            </a:pPr>
            <a:r>
              <a:rPr b="1" lang="en" sz="2400">
                <a:solidFill>
                  <a:srgbClr val="FF0000"/>
                </a:solidFill>
                <a:latin typeface="Roboto Slab"/>
                <a:ea typeface="Roboto Slab"/>
                <a:cs typeface="Roboto Slab"/>
                <a:sym typeface="Roboto Slab"/>
              </a:rPr>
              <a:t>0.12%</a:t>
            </a:r>
            <a:endParaRPr b="1" i="0" sz="2400" u="none" cap="none" strike="noStrike">
              <a:solidFill>
                <a:srgbClr val="FF0000"/>
              </a:solidFill>
              <a:latin typeface="Roboto Slab"/>
              <a:ea typeface="Roboto Slab"/>
              <a:cs typeface="Roboto Slab"/>
              <a:sym typeface="Roboto Slab"/>
            </a:endParaRPr>
          </a:p>
          <a:p>
            <a:pPr indent="0" lvl="0" marL="0" marR="0" rtl="0" algn="l">
              <a:lnSpc>
                <a:spcPct val="100000"/>
              </a:lnSpc>
              <a:spcBef>
                <a:spcPts val="0"/>
              </a:spcBef>
              <a:spcAft>
                <a:spcPts val="0"/>
              </a:spcAft>
              <a:buClr>
                <a:srgbClr val="000000"/>
              </a:buClr>
              <a:buSzPts val="1100"/>
              <a:buFont typeface="Arial"/>
              <a:buNone/>
            </a:pPr>
            <a:r>
              <a:t/>
            </a:r>
            <a:endParaRPr b="0" i="0" sz="900" u="none" cap="none" strike="noStrike">
              <a:solidFill>
                <a:srgbClr val="4D555B"/>
              </a:solidFill>
              <a:latin typeface="Roboto"/>
              <a:ea typeface="Roboto"/>
              <a:cs typeface="Roboto"/>
              <a:sym typeface="Roboto"/>
            </a:endParaRPr>
          </a:p>
        </p:txBody>
      </p:sp>
      <p:sp>
        <p:nvSpPr>
          <p:cNvPr id="288" name="Google Shape;288;p29"/>
          <p:cNvSpPr txBox="1"/>
          <p:nvPr/>
        </p:nvSpPr>
        <p:spPr>
          <a:xfrm>
            <a:off x="5577290" y="939297"/>
            <a:ext cx="10068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lang="en" sz="1200">
                <a:solidFill>
                  <a:srgbClr val="4D555B"/>
                </a:solidFill>
                <a:latin typeface="Roboto Slab"/>
                <a:ea typeface="Roboto Slab"/>
                <a:cs typeface="Roboto Slab"/>
                <a:sym typeface="Roboto Slab"/>
              </a:rPr>
              <a:t>Click-uri</a:t>
            </a:r>
            <a:endParaRPr b="1" i="0" sz="1200" u="none" cap="none" strike="noStrike">
              <a:solidFill>
                <a:srgbClr val="4D555B"/>
              </a:solidFill>
              <a:latin typeface="Roboto Slab"/>
              <a:ea typeface="Roboto Slab"/>
              <a:cs typeface="Roboto Slab"/>
              <a:sym typeface="Roboto Slab"/>
            </a:endParaRPr>
          </a:p>
        </p:txBody>
      </p:sp>
      <p:sp>
        <p:nvSpPr>
          <p:cNvPr id="289" name="Google Shape;289;p29"/>
          <p:cNvSpPr txBox="1"/>
          <p:nvPr/>
        </p:nvSpPr>
        <p:spPr>
          <a:xfrm>
            <a:off x="5594886" y="1059749"/>
            <a:ext cx="14376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600"/>
              <a:buFont typeface="Arial"/>
              <a:buNone/>
            </a:pPr>
            <a:r>
              <a:rPr b="1" lang="en" sz="2400">
                <a:solidFill>
                  <a:srgbClr val="FF0000"/>
                </a:solidFill>
                <a:latin typeface="Roboto Slab"/>
                <a:ea typeface="Roboto Slab"/>
                <a:cs typeface="Roboto Slab"/>
                <a:sym typeface="Roboto Slab"/>
              </a:rPr>
              <a:t>3,283</a:t>
            </a:r>
            <a:endParaRPr b="1" i="0" sz="2400" u="none" cap="none" strike="noStrike">
              <a:solidFill>
                <a:srgbClr val="FF0000"/>
              </a:solidFill>
              <a:latin typeface="Roboto Slab"/>
              <a:ea typeface="Roboto Slab"/>
              <a:cs typeface="Roboto Slab"/>
              <a:sym typeface="Roboto Slab"/>
            </a:endParaRPr>
          </a:p>
          <a:p>
            <a:pPr indent="0" lvl="0" marL="0" marR="0" rtl="0" algn="l">
              <a:lnSpc>
                <a:spcPct val="100000"/>
              </a:lnSpc>
              <a:spcBef>
                <a:spcPts val="0"/>
              </a:spcBef>
              <a:spcAft>
                <a:spcPts val="0"/>
              </a:spcAft>
              <a:buClr>
                <a:srgbClr val="000000"/>
              </a:buClr>
              <a:buSzPts val="1100"/>
              <a:buFont typeface="Arial"/>
              <a:buNone/>
            </a:pPr>
            <a:r>
              <a:t/>
            </a:r>
            <a:endParaRPr b="0" i="0" sz="900" u="none" cap="none" strike="noStrike">
              <a:solidFill>
                <a:srgbClr val="4D555B"/>
              </a:solidFill>
              <a:latin typeface="Roboto"/>
              <a:ea typeface="Roboto"/>
              <a:cs typeface="Roboto"/>
              <a:sym typeface="Roboto"/>
            </a:endParaRPr>
          </a:p>
        </p:txBody>
      </p:sp>
      <p:pic>
        <p:nvPicPr>
          <p:cNvPr id="290" name="Google Shape;290;p29"/>
          <p:cNvPicPr preferRelativeResize="0"/>
          <p:nvPr/>
        </p:nvPicPr>
        <p:blipFill>
          <a:blip r:embed="rId6">
            <a:alphaModFix/>
          </a:blip>
          <a:stretch>
            <a:fillRect/>
          </a:stretch>
        </p:blipFill>
        <p:spPr>
          <a:xfrm>
            <a:off x="2662237" y="1922425"/>
            <a:ext cx="5979632" cy="1982825"/>
          </a:xfrm>
          <a:prstGeom prst="rect">
            <a:avLst/>
          </a:prstGeom>
          <a:noFill/>
          <a:ln>
            <a:noFill/>
          </a:ln>
        </p:spPr>
      </p:pic>
      <p:pic>
        <p:nvPicPr>
          <p:cNvPr id="291" name="Google Shape;291;p29"/>
          <p:cNvPicPr preferRelativeResize="0"/>
          <p:nvPr/>
        </p:nvPicPr>
        <p:blipFill>
          <a:blip r:embed="rId7">
            <a:alphaModFix/>
          </a:blip>
          <a:stretch>
            <a:fillRect/>
          </a:stretch>
        </p:blipFill>
        <p:spPr>
          <a:xfrm>
            <a:off x="4061063" y="0"/>
            <a:ext cx="3633974" cy="814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CF1">
            <a:alpha val="36470"/>
          </a:srgbClr>
        </a:solidFill>
      </p:bgPr>
    </p:bg>
    <p:spTree>
      <p:nvGrpSpPr>
        <p:cNvPr id="295" name="Shape 295"/>
        <p:cNvGrpSpPr/>
        <p:nvPr/>
      </p:nvGrpSpPr>
      <p:grpSpPr>
        <a:xfrm>
          <a:off x="0" y="0"/>
          <a:ext cx="0" cy="0"/>
          <a:chOff x="0" y="0"/>
          <a:chExt cx="0" cy="0"/>
        </a:xfrm>
      </p:grpSpPr>
      <p:sp>
        <p:nvSpPr>
          <p:cNvPr id="296" name="Google Shape;296;p30"/>
          <p:cNvSpPr/>
          <p:nvPr/>
        </p:nvSpPr>
        <p:spPr>
          <a:xfrm flipH="1">
            <a:off x="1753000" y="0"/>
            <a:ext cx="6986700" cy="45969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297" name="Google Shape;297;p30"/>
          <p:cNvSpPr/>
          <p:nvPr/>
        </p:nvSpPr>
        <p:spPr>
          <a:xfrm>
            <a:off x="-39312" y="0"/>
            <a:ext cx="46200" cy="5209200"/>
          </a:xfrm>
          <a:prstGeom prst="rect">
            <a:avLst/>
          </a:prstGeom>
          <a:solidFill>
            <a:srgbClr val="ED1C24"/>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298" name="Google Shape;298;p30"/>
          <p:cNvSpPr txBox="1"/>
          <p:nvPr/>
        </p:nvSpPr>
        <p:spPr>
          <a:xfrm>
            <a:off x="522517" y="373000"/>
            <a:ext cx="970800" cy="12297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rgbClr val="000000"/>
              </a:buClr>
              <a:buSzPts val="2900"/>
              <a:buFont typeface="Arial"/>
              <a:buNone/>
            </a:pPr>
            <a:r>
              <a:rPr b="1" lang="en" sz="2900">
                <a:solidFill>
                  <a:srgbClr val="FF0000"/>
                </a:solidFill>
                <a:latin typeface="Roboto Slab"/>
                <a:ea typeface="Roboto Slab"/>
                <a:cs typeface="Roboto Slab"/>
                <a:sym typeface="Roboto Slab"/>
              </a:rPr>
              <a:t>KPIs</a:t>
            </a:r>
            <a:endParaRPr b="1" i="0" sz="2900" u="none" cap="none" strike="noStrike">
              <a:solidFill>
                <a:srgbClr val="FF0000"/>
              </a:solidFill>
              <a:latin typeface="Roboto Slab"/>
              <a:ea typeface="Roboto Slab"/>
              <a:cs typeface="Roboto Slab"/>
              <a:sym typeface="Roboto Slab"/>
            </a:endParaRPr>
          </a:p>
        </p:txBody>
      </p:sp>
      <p:pic>
        <p:nvPicPr>
          <p:cNvPr id="299" name="Google Shape;299;p30"/>
          <p:cNvPicPr preferRelativeResize="0"/>
          <p:nvPr/>
        </p:nvPicPr>
        <p:blipFill rotWithShape="1">
          <a:blip r:embed="rId3">
            <a:alphaModFix/>
          </a:blip>
          <a:srcRect b="0" l="0" r="0" t="0"/>
          <a:stretch/>
        </p:blipFill>
        <p:spPr>
          <a:xfrm>
            <a:off x="3079065" y="4504749"/>
            <a:ext cx="926220" cy="933064"/>
          </a:xfrm>
          <a:prstGeom prst="rect">
            <a:avLst/>
          </a:prstGeom>
          <a:noFill/>
          <a:ln>
            <a:noFill/>
          </a:ln>
        </p:spPr>
      </p:pic>
      <p:sp>
        <p:nvSpPr>
          <p:cNvPr id="300" name="Google Shape;300;p30"/>
          <p:cNvSpPr txBox="1"/>
          <p:nvPr>
            <p:ph idx="12" type="sldNum"/>
          </p:nvPr>
        </p:nvSpPr>
        <p:spPr>
          <a:xfrm>
            <a:off x="3182425" y="327688"/>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pic>
        <p:nvPicPr>
          <p:cNvPr id="301" name="Google Shape;301;p30"/>
          <p:cNvPicPr preferRelativeResize="0"/>
          <p:nvPr/>
        </p:nvPicPr>
        <p:blipFill rotWithShape="1">
          <a:blip r:embed="rId4">
            <a:alphaModFix/>
          </a:blip>
          <a:srcRect b="0" l="0" r="0" t="0"/>
          <a:stretch/>
        </p:blipFill>
        <p:spPr>
          <a:xfrm>
            <a:off x="2742451" y="2291462"/>
            <a:ext cx="502675" cy="470234"/>
          </a:xfrm>
          <a:prstGeom prst="rect">
            <a:avLst/>
          </a:prstGeom>
          <a:noFill/>
          <a:ln>
            <a:noFill/>
          </a:ln>
        </p:spPr>
      </p:pic>
      <p:pic>
        <p:nvPicPr>
          <p:cNvPr id="302" name="Google Shape;302;p30"/>
          <p:cNvPicPr preferRelativeResize="0"/>
          <p:nvPr/>
        </p:nvPicPr>
        <p:blipFill rotWithShape="1">
          <a:blip r:embed="rId5">
            <a:alphaModFix/>
          </a:blip>
          <a:srcRect b="0" l="0" r="0" t="0"/>
          <a:stretch/>
        </p:blipFill>
        <p:spPr>
          <a:xfrm>
            <a:off x="2742462" y="1345925"/>
            <a:ext cx="502672" cy="495000"/>
          </a:xfrm>
          <a:prstGeom prst="rect">
            <a:avLst/>
          </a:prstGeom>
          <a:noFill/>
          <a:ln>
            <a:noFill/>
          </a:ln>
        </p:spPr>
      </p:pic>
      <p:sp>
        <p:nvSpPr>
          <p:cNvPr id="303" name="Google Shape;303;p30"/>
          <p:cNvSpPr txBox="1"/>
          <p:nvPr/>
        </p:nvSpPr>
        <p:spPr>
          <a:xfrm>
            <a:off x="3343250" y="1264300"/>
            <a:ext cx="1216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lang="en" sz="1200">
                <a:solidFill>
                  <a:srgbClr val="4D555B"/>
                </a:solidFill>
                <a:latin typeface="Roboto Slab"/>
                <a:ea typeface="Roboto Slab"/>
                <a:cs typeface="Roboto Slab"/>
                <a:sym typeface="Roboto Slab"/>
              </a:rPr>
              <a:t>Afisari</a:t>
            </a:r>
            <a:endParaRPr b="1" i="0" sz="1200" u="none" cap="none" strike="noStrike">
              <a:solidFill>
                <a:srgbClr val="4D555B"/>
              </a:solidFill>
              <a:latin typeface="Roboto Slab"/>
              <a:ea typeface="Roboto Slab"/>
              <a:cs typeface="Roboto Slab"/>
              <a:sym typeface="Roboto Slab"/>
            </a:endParaRPr>
          </a:p>
        </p:txBody>
      </p:sp>
      <p:sp>
        <p:nvSpPr>
          <p:cNvPr id="304" name="Google Shape;304;p30"/>
          <p:cNvSpPr txBox="1"/>
          <p:nvPr/>
        </p:nvSpPr>
        <p:spPr>
          <a:xfrm>
            <a:off x="3342400" y="1422975"/>
            <a:ext cx="18756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600"/>
              <a:buFont typeface="Arial"/>
              <a:buNone/>
            </a:pPr>
            <a:r>
              <a:rPr b="1" lang="en" sz="2700">
                <a:solidFill>
                  <a:srgbClr val="FF0000"/>
                </a:solidFill>
                <a:latin typeface="Roboto Slab"/>
                <a:ea typeface="Roboto Slab"/>
                <a:cs typeface="Roboto Slab"/>
                <a:sym typeface="Roboto Slab"/>
              </a:rPr>
              <a:t>2,000,000</a:t>
            </a:r>
            <a:endParaRPr b="1" i="0" sz="2700" u="none" cap="none" strike="noStrike">
              <a:solidFill>
                <a:srgbClr val="FF0000"/>
              </a:solidFill>
              <a:latin typeface="Roboto Slab"/>
              <a:ea typeface="Roboto Slab"/>
              <a:cs typeface="Roboto Slab"/>
              <a:sym typeface="Roboto Slab"/>
            </a:endParaRPr>
          </a:p>
          <a:p>
            <a:pPr indent="0" lvl="0" marL="0" marR="0" rtl="0" algn="l">
              <a:lnSpc>
                <a:spcPct val="100000"/>
              </a:lnSpc>
              <a:spcBef>
                <a:spcPts val="0"/>
              </a:spcBef>
              <a:spcAft>
                <a:spcPts val="0"/>
              </a:spcAft>
              <a:buClr>
                <a:srgbClr val="000000"/>
              </a:buClr>
              <a:buSzPts val="1100"/>
              <a:buFont typeface="Arial"/>
              <a:buNone/>
            </a:pPr>
            <a:r>
              <a:t/>
            </a:r>
            <a:endParaRPr b="0" i="0" sz="900" u="none" cap="none" strike="noStrike">
              <a:solidFill>
                <a:srgbClr val="4D555B"/>
              </a:solidFill>
              <a:latin typeface="Roboto"/>
              <a:ea typeface="Roboto"/>
              <a:cs typeface="Roboto"/>
              <a:sym typeface="Roboto"/>
            </a:endParaRPr>
          </a:p>
        </p:txBody>
      </p:sp>
      <p:sp>
        <p:nvSpPr>
          <p:cNvPr id="305" name="Google Shape;305;p30"/>
          <p:cNvSpPr txBox="1"/>
          <p:nvPr/>
        </p:nvSpPr>
        <p:spPr>
          <a:xfrm>
            <a:off x="3386200" y="2201063"/>
            <a:ext cx="1216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lang="en" sz="1200">
                <a:solidFill>
                  <a:srgbClr val="4D555B"/>
                </a:solidFill>
                <a:latin typeface="Roboto Slab"/>
                <a:ea typeface="Roboto Slab"/>
                <a:cs typeface="Roboto Slab"/>
                <a:sym typeface="Roboto Slab"/>
              </a:rPr>
              <a:t>Click-uri</a:t>
            </a:r>
            <a:endParaRPr b="1" i="0" sz="1200" u="none" cap="none" strike="noStrike">
              <a:solidFill>
                <a:srgbClr val="4D555B"/>
              </a:solidFill>
              <a:latin typeface="Roboto Slab"/>
              <a:ea typeface="Roboto Slab"/>
              <a:cs typeface="Roboto Slab"/>
              <a:sym typeface="Roboto Slab"/>
            </a:endParaRPr>
          </a:p>
        </p:txBody>
      </p:sp>
      <p:sp>
        <p:nvSpPr>
          <p:cNvPr id="306" name="Google Shape;306;p30"/>
          <p:cNvSpPr txBox="1"/>
          <p:nvPr/>
        </p:nvSpPr>
        <p:spPr>
          <a:xfrm>
            <a:off x="3385350" y="2359738"/>
            <a:ext cx="17364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600"/>
              <a:buFont typeface="Arial"/>
              <a:buNone/>
            </a:pPr>
            <a:r>
              <a:rPr b="1" lang="en" sz="2700">
                <a:solidFill>
                  <a:srgbClr val="FF0000"/>
                </a:solidFill>
                <a:latin typeface="Roboto Slab"/>
                <a:ea typeface="Roboto Slab"/>
                <a:cs typeface="Roboto Slab"/>
                <a:sym typeface="Roboto Slab"/>
              </a:rPr>
              <a:t>11,500</a:t>
            </a:r>
            <a:endParaRPr b="1" i="0" sz="2700" u="none" cap="none" strike="noStrike">
              <a:solidFill>
                <a:srgbClr val="FF0000"/>
              </a:solidFill>
              <a:latin typeface="Roboto Slab"/>
              <a:ea typeface="Roboto Slab"/>
              <a:cs typeface="Roboto Slab"/>
              <a:sym typeface="Roboto Slab"/>
            </a:endParaRPr>
          </a:p>
          <a:p>
            <a:pPr indent="0" lvl="0" marL="0" marR="0" rtl="0" algn="l">
              <a:lnSpc>
                <a:spcPct val="100000"/>
              </a:lnSpc>
              <a:spcBef>
                <a:spcPts val="0"/>
              </a:spcBef>
              <a:spcAft>
                <a:spcPts val="0"/>
              </a:spcAft>
              <a:buClr>
                <a:srgbClr val="000000"/>
              </a:buClr>
              <a:buSzPts val="1100"/>
              <a:buFont typeface="Arial"/>
              <a:buNone/>
            </a:pPr>
            <a:r>
              <a:t/>
            </a:r>
            <a:endParaRPr b="0" i="0" sz="900" u="none" cap="none" strike="noStrike">
              <a:solidFill>
                <a:srgbClr val="4D555B"/>
              </a:solidFill>
              <a:latin typeface="Roboto"/>
              <a:ea typeface="Roboto"/>
              <a:cs typeface="Roboto"/>
              <a:sym typeface="Roboto"/>
            </a:endParaRPr>
          </a:p>
        </p:txBody>
      </p:sp>
      <p:pic>
        <p:nvPicPr>
          <p:cNvPr id="307" name="Google Shape;307;p30"/>
          <p:cNvPicPr preferRelativeResize="0"/>
          <p:nvPr/>
        </p:nvPicPr>
        <p:blipFill rotWithShape="1">
          <a:blip r:embed="rId4">
            <a:alphaModFix/>
          </a:blip>
          <a:srcRect b="0" l="0" r="0" t="0"/>
          <a:stretch/>
        </p:blipFill>
        <p:spPr>
          <a:xfrm>
            <a:off x="5574888" y="2302100"/>
            <a:ext cx="502675" cy="470234"/>
          </a:xfrm>
          <a:prstGeom prst="rect">
            <a:avLst/>
          </a:prstGeom>
          <a:noFill/>
          <a:ln>
            <a:noFill/>
          </a:ln>
        </p:spPr>
      </p:pic>
      <p:pic>
        <p:nvPicPr>
          <p:cNvPr id="308" name="Google Shape;308;p30"/>
          <p:cNvPicPr preferRelativeResize="0"/>
          <p:nvPr/>
        </p:nvPicPr>
        <p:blipFill rotWithShape="1">
          <a:blip r:embed="rId5">
            <a:alphaModFix/>
          </a:blip>
          <a:srcRect b="0" l="0" r="0" t="0"/>
          <a:stretch/>
        </p:blipFill>
        <p:spPr>
          <a:xfrm>
            <a:off x="5574912" y="1367187"/>
            <a:ext cx="502672" cy="495000"/>
          </a:xfrm>
          <a:prstGeom prst="rect">
            <a:avLst/>
          </a:prstGeom>
          <a:noFill/>
          <a:ln>
            <a:noFill/>
          </a:ln>
        </p:spPr>
      </p:pic>
      <p:sp>
        <p:nvSpPr>
          <p:cNvPr id="309" name="Google Shape;309;p30"/>
          <p:cNvSpPr txBox="1"/>
          <p:nvPr/>
        </p:nvSpPr>
        <p:spPr>
          <a:xfrm>
            <a:off x="6175700" y="1285563"/>
            <a:ext cx="1216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lang="en" sz="1200">
                <a:solidFill>
                  <a:srgbClr val="4D555B"/>
                </a:solidFill>
                <a:latin typeface="Roboto Slab"/>
                <a:ea typeface="Roboto Slab"/>
                <a:cs typeface="Roboto Slab"/>
                <a:sym typeface="Roboto Slab"/>
              </a:rPr>
              <a:t>Afisari</a:t>
            </a:r>
            <a:endParaRPr b="1" i="0" sz="1200" u="none" cap="none" strike="noStrike">
              <a:solidFill>
                <a:srgbClr val="4D555B"/>
              </a:solidFill>
              <a:latin typeface="Roboto Slab"/>
              <a:ea typeface="Roboto Slab"/>
              <a:cs typeface="Roboto Slab"/>
              <a:sym typeface="Roboto Slab"/>
            </a:endParaRPr>
          </a:p>
        </p:txBody>
      </p:sp>
      <p:sp>
        <p:nvSpPr>
          <p:cNvPr id="310" name="Google Shape;310;p30"/>
          <p:cNvSpPr txBox="1"/>
          <p:nvPr/>
        </p:nvSpPr>
        <p:spPr>
          <a:xfrm>
            <a:off x="6174850" y="1444238"/>
            <a:ext cx="18756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600"/>
              <a:buFont typeface="Arial"/>
              <a:buNone/>
            </a:pPr>
            <a:r>
              <a:rPr b="1" lang="en" sz="2700">
                <a:solidFill>
                  <a:srgbClr val="FF0000"/>
                </a:solidFill>
                <a:latin typeface="Roboto Slab"/>
                <a:ea typeface="Roboto Slab"/>
                <a:cs typeface="Roboto Slab"/>
                <a:sym typeface="Roboto Slab"/>
              </a:rPr>
              <a:t>2,847,357</a:t>
            </a:r>
            <a:endParaRPr b="1" i="0" sz="2700" u="none" cap="none" strike="noStrike">
              <a:solidFill>
                <a:srgbClr val="FF0000"/>
              </a:solidFill>
              <a:latin typeface="Roboto Slab"/>
              <a:ea typeface="Roboto Slab"/>
              <a:cs typeface="Roboto Slab"/>
              <a:sym typeface="Roboto Slab"/>
            </a:endParaRPr>
          </a:p>
          <a:p>
            <a:pPr indent="0" lvl="0" marL="0" marR="0" rtl="0" algn="l">
              <a:lnSpc>
                <a:spcPct val="100000"/>
              </a:lnSpc>
              <a:spcBef>
                <a:spcPts val="0"/>
              </a:spcBef>
              <a:spcAft>
                <a:spcPts val="0"/>
              </a:spcAft>
              <a:buClr>
                <a:srgbClr val="000000"/>
              </a:buClr>
              <a:buSzPts val="1100"/>
              <a:buFont typeface="Arial"/>
              <a:buNone/>
            </a:pPr>
            <a:r>
              <a:t/>
            </a:r>
            <a:endParaRPr b="0" i="0" sz="900" u="none" cap="none" strike="noStrike">
              <a:solidFill>
                <a:srgbClr val="4D555B"/>
              </a:solidFill>
              <a:latin typeface="Roboto"/>
              <a:ea typeface="Roboto"/>
              <a:cs typeface="Roboto"/>
              <a:sym typeface="Roboto"/>
            </a:endParaRPr>
          </a:p>
        </p:txBody>
      </p:sp>
      <p:sp>
        <p:nvSpPr>
          <p:cNvPr id="311" name="Google Shape;311;p30"/>
          <p:cNvSpPr txBox="1"/>
          <p:nvPr/>
        </p:nvSpPr>
        <p:spPr>
          <a:xfrm>
            <a:off x="6204575" y="2201063"/>
            <a:ext cx="1216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lang="en" sz="1200">
                <a:solidFill>
                  <a:srgbClr val="4D555B"/>
                </a:solidFill>
                <a:latin typeface="Roboto Slab"/>
                <a:ea typeface="Roboto Slab"/>
                <a:cs typeface="Roboto Slab"/>
                <a:sym typeface="Roboto Slab"/>
              </a:rPr>
              <a:t>Click-uri</a:t>
            </a:r>
            <a:endParaRPr b="1" i="0" sz="1200" u="none" cap="none" strike="noStrike">
              <a:solidFill>
                <a:srgbClr val="4D555B"/>
              </a:solidFill>
              <a:latin typeface="Roboto Slab"/>
              <a:ea typeface="Roboto Slab"/>
              <a:cs typeface="Roboto Slab"/>
              <a:sym typeface="Roboto Slab"/>
            </a:endParaRPr>
          </a:p>
        </p:txBody>
      </p:sp>
      <p:sp>
        <p:nvSpPr>
          <p:cNvPr id="312" name="Google Shape;312;p30"/>
          <p:cNvSpPr txBox="1"/>
          <p:nvPr/>
        </p:nvSpPr>
        <p:spPr>
          <a:xfrm>
            <a:off x="6203725" y="2359738"/>
            <a:ext cx="17364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600"/>
              <a:buFont typeface="Arial"/>
              <a:buNone/>
            </a:pPr>
            <a:r>
              <a:rPr b="1" lang="en" sz="2700">
                <a:solidFill>
                  <a:srgbClr val="FF0000"/>
                </a:solidFill>
                <a:latin typeface="Roboto Slab"/>
                <a:ea typeface="Roboto Slab"/>
                <a:cs typeface="Roboto Slab"/>
                <a:sym typeface="Roboto Slab"/>
              </a:rPr>
              <a:t>3,283</a:t>
            </a:r>
            <a:endParaRPr b="1" i="0" sz="2700" u="none" cap="none" strike="noStrike">
              <a:solidFill>
                <a:srgbClr val="FF0000"/>
              </a:solidFill>
              <a:latin typeface="Roboto Slab"/>
              <a:ea typeface="Roboto Slab"/>
              <a:cs typeface="Roboto Slab"/>
              <a:sym typeface="Roboto Slab"/>
            </a:endParaRPr>
          </a:p>
          <a:p>
            <a:pPr indent="0" lvl="0" marL="0" marR="0" rtl="0" algn="l">
              <a:lnSpc>
                <a:spcPct val="100000"/>
              </a:lnSpc>
              <a:spcBef>
                <a:spcPts val="0"/>
              </a:spcBef>
              <a:spcAft>
                <a:spcPts val="0"/>
              </a:spcAft>
              <a:buClr>
                <a:srgbClr val="000000"/>
              </a:buClr>
              <a:buSzPts val="1100"/>
              <a:buFont typeface="Arial"/>
              <a:buNone/>
            </a:pPr>
            <a:r>
              <a:t/>
            </a:r>
            <a:endParaRPr b="0" i="0" sz="900" u="none" cap="none" strike="noStrike">
              <a:solidFill>
                <a:srgbClr val="4D555B"/>
              </a:solidFill>
              <a:latin typeface="Roboto"/>
              <a:ea typeface="Roboto"/>
              <a:cs typeface="Roboto"/>
              <a:sym typeface="Roboto"/>
            </a:endParaRPr>
          </a:p>
        </p:txBody>
      </p:sp>
      <p:sp>
        <p:nvSpPr>
          <p:cNvPr id="313" name="Google Shape;313;p30"/>
          <p:cNvSpPr txBox="1"/>
          <p:nvPr/>
        </p:nvSpPr>
        <p:spPr>
          <a:xfrm>
            <a:off x="2742438" y="811450"/>
            <a:ext cx="17364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lang="en" sz="1900">
                <a:solidFill>
                  <a:srgbClr val="4D555B"/>
                </a:solidFill>
                <a:latin typeface="Roboto Slab"/>
                <a:ea typeface="Roboto Slab"/>
                <a:cs typeface="Roboto Slab"/>
                <a:sym typeface="Roboto Slab"/>
              </a:rPr>
              <a:t>KPI/proiect:</a:t>
            </a:r>
            <a:endParaRPr b="1" i="0" sz="1900" u="none" cap="none" strike="noStrike">
              <a:solidFill>
                <a:srgbClr val="4D555B"/>
              </a:solidFill>
              <a:latin typeface="Roboto Slab"/>
              <a:ea typeface="Roboto Slab"/>
              <a:cs typeface="Roboto Slab"/>
              <a:sym typeface="Roboto Slab"/>
            </a:endParaRPr>
          </a:p>
        </p:txBody>
      </p:sp>
      <p:sp>
        <p:nvSpPr>
          <p:cNvPr id="314" name="Google Shape;314;p30"/>
          <p:cNvSpPr txBox="1"/>
          <p:nvPr/>
        </p:nvSpPr>
        <p:spPr>
          <a:xfrm>
            <a:off x="5526721" y="792725"/>
            <a:ext cx="20574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900"/>
              <a:buFont typeface="Arial"/>
              <a:buNone/>
            </a:pPr>
            <a:r>
              <a:rPr b="1" lang="en" sz="1900">
                <a:solidFill>
                  <a:srgbClr val="4D555B"/>
                </a:solidFill>
                <a:latin typeface="Roboto Slab"/>
                <a:ea typeface="Roboto Slab"/>
                <a:cs typeface="Roboto Slab"/>
                <a:sym typeface="Roboto Slab"/>
              </a:rPr>
              <a:t>Realizat/iulie:</a:t>
            </a:r>
            <a:endParaRPr b="1" i="0" sz="1900" u="none" cap="none" strike="noStrike">
              <a:solidFill>
                <a:srgbClr val="4D555B"/>
              </a:solidFill>
              <a:latin typeface="Roboto Slab"/>
              <a:ea typeface="Roboto Slab"/>
              <a:cs typeface="Roboto Slab"/>
              <a:sym typeface="Roboto Slab"/>
            </a:endParaRPr>
          </a:p>
        </p:txBody>
      </p:sp>
      <p:cxnSp>
        <p:nvCxnSpPr>
          <p:cNvPr id="315" name="Google Shape;315;p30"/>
          <p:cNvCxnSpPr/>
          <p:nvPr/>
        </p:nvCxnSpPr>
        <p:spPr>
          <a:xfrm>
            <a:off x="5204200" y="1367175"/>
            <a:ext cx="29700" cy="3262200"/>
          </a:xfrm>
          <a:prstGeom prst="straightConnector1">
            <a:avLst/>
          </a:prstGeom>
          <a:noFill/>
          <a:ln cap="flat" cmpd="sng" w="9525">
            <a:solidFill>
              <a:schemeClr val="dk2"/>
            </a:solidFill>
            <a:prstDash val="solid"/>
            <a:round/>
            <a:headEnd len="med" w="med" type="none"/>
            <a:tailEnd len="med" w="med" type="none"/>
          </a:ln>
        </p:spPr>
      </p:cxnSp>
      <p:sp>
        <p:nvSpPr>
          <p:cNvPr id="316" name="Google Shape;316;p30"/>
          <p:cNvSpPr txBox="1"/>
          <p:nvPr/>
        </p:nvSpPr>
        <p:spPr>
          <a:xfrm>
            <a:off x="3343250" y="3116575"/>
            <a:ext cx="1216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lang="en" sz="1200">
                <a:solidFill>
                  <a:srgbClr val="4D555B"/>
                </a:solidFill>
                <a:latin typeface="Roboto Slab"/>
                <a:ea typeface="Roboto Slab"/>
                <a:cs typeface="Roboto Slab"/>
                <a:sym typeface="Roboto Slab"/>
              </a:rPr>
              <a:t>Tari targetate</a:t>
            </a:r>
            <a:endParaRPr b="1" i="0" sz="1200" u="none" cap="none" strike="noStrike">
              <a:solidFill>
                <a:srgbClr val="4D555B"/>
              </a:solidFill>
              <a:latin typeface="Roboto Slab"/>
              <a:ea typeface="Roboto Slab"/>
              <a:cs typeface="Roboto Slab"/>
              <a:sym typeface="Roboto Slab"/>
            </a:endParaRPr>
          </a:p>
        </p:txBody>
      </p:sp>
      <p:sp>
        <p:nvSpPr>
          <p:cNvPr id="317" name="Google Shape;317;p30"/>
          <p:cNvSpPr txBox="1"/>
          <p:nvPr/>
        </p:nvSpPr>
        <p:spPr>
          <a:xfrm>
            <a:off x="3342400" y="3275250"/>
            <a:ext cx="18756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600"/>
              <a:buFont typeface="Arial"/>
              <a:buNone/>
            </a:pPr>
            <a:r>
              <a:rPr b="1" lang="en" sz="2700">
                <a:solidFill>
                  <a:srgbClr val="FF0000"/>
                </a:solidFill>
                <a:latin typeface="Roboto Slab"/>
                <a:ea typeface="Roboto Slab"/>
                <a:cs typeface="Roboto Slab"/>
                <a:sym typeface="Roboto Slab"/>
              </a:rPr>
              <a:t>10&lt;</a:t>
            </a:r>
            <a:endParaRPr b="1" i="0" sz="2700" u="none" cap="none" strike="noStrike">
              <a:solidFill>
                <a:srgbClr val="FF0000"/>
              </a:solidFill>
              <a:latin typeface="Roboto Slab"/>
              <a:ea typeface="Roboto Slab"/>
              <a:cs typeface="Roboto Slab"/>
              <a:sym typeface="Roboto Slab"/>
            </a:endParaRPr>
          </a:p>
          <a:p>
            <a:pPr indent="0" lvl="0" marL="0" marR="0" rtl="0" algn="l">
              <a:lnSpc>
                <a:spcPct val="100000"/>
              </a:lnSpc>
              <a:spcBef>
                <a:spcPts val="0"/>
              </a:spcBef>
              <a:spcAft>
                <a:spcPts val="0"/>
              </a:spcAft>
              <a:buClr>
                <a:srgbClr val="000000"/>
              </a:buClr>
              <a:buSzPts val="1100"/>
              <a:buFont typeface="Arial"/>
              <a:buNone/>
            </a:pPr>
            <a:r>
              <a:t/>
            </a:r>
            <a:endParaRPr b="0" i="0" sz="900" u="none" cap="none" strike="noStrike">
              <a:solidFill>
                <a:srgbClr val="4D555B"/>
              </a:solidFill>
              <a:latin typeface="Roboto"/>
              <a:ea typeface="Roboto"/>
              <a:cs typeface="Roboto"/>
              <a:sym typeface="Roboto"/>
            </a:endParaRPr>
          </a:p>
        </p:txBody>
      </p:sp>
      <p:sp>
        <p:nvSpPr>
          <p:cNvPr id="318" name="Google Shape;318;p30"/>
          <p:cNvSpPr txBox="1"/>
          <p:nvPr/>
        </p:nvSpPr>
        <p:spPr>
          <a:xfrm>
            <a:off x="3420300" y="3899450"/>
            <a:ext cx="1819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lang="en" sz="1200">
                <a:solidFill>
                  <a:srgbClr val="4D555B"/>
                </a:solidFill>
                <a:latin typeface="Roboto Slab"/>
                <a:ea typeface="Roboto Slab"/>
                <a:cs typeface="Roboto Slab"/>
                <a:sym typeface="Roboto Slab"/>
              </a:rPr>
              <a:t>Media userilor zilnici</a:t>
            </a:r>
            <a:endParaRPr b="1" i="0" sz="1200" u="none" cap="none" strike="noStrike">
              <a:solidFill>
                <a:srgbClr val="4D555B"/>
              </a:solidFill>
              <a:latin typeface="Roboto Slab"/>
              <a:ea typeface="Roboto Slab"/>
              <a:cs typeface="Roboto Slab"/>
              <a:sym typeface="Roboto Slab"/>
            </a:endParaRPr>
          </a:p>
        </p:txBody>
      </p:sp>
      <p:sp>
        <p:nvSpPr>
          <p:cNvPr id="319" name="Google Shape;319;p30"/>
          <p:cNvSpPr txBox="1"/>
          <p:nvPr/>
        </p:nvSpPr>
        <p:spPr>
          <a:xfrm>
            <a:off x="3419450" y="4058113"/>
            <a:ext cx="17364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600"/>
              <a:buFont typeface="Arial"/>
              <a:buNone/>
            </a:pPr>
            <a:r>
              <a:rPr b="1" lang="en" sz="2700">
                <a:solidFill>
                  <a:srgbClr val="FF0000"/>
                </a:solidFill>
                <a:latin typeface="Roboto Slab"/>
                <a:ea typeface="Roboto Slab"/>
                <a:cs typeface="Roboto Slab"/>
                <a:sym typeface="Roboto Slab"/>
              </a:rPr>
              <a:t>150</a:t>
            </a:r>
            <a:endParaRPr b="1" i="0" sz="2700" u="none" cap="none" strike="noStrike">
              <a:solidFill>
                <a:srgbClr val="FF0000"/>
              </a:solidFill>
              <a:latin typeface="Roboto Slab"/>
              <a:ea typeface="Roboto Slab"/>
              <a:cs typeface="Roboto Slab"/>
              <a:sym typeface="Roboto Slab"/>
            </a:endParaRPr>
          </a:p>
          <a:p>
            <a:pPr indent="0" lvl="0" marL="0" marR="0" rtl="0" algn="l">
              <a:lnSpc>
                <a:spcPct val="100000"/>
              </a:lnSpc>
              <a:spcBef>
                <a:spcPts val="0"/>
              </a:spcBef>
              <a:spcAft>
                <a:spcPts val="0"/>
              </a:spcAft>
              <a:buClr>
                <a:srgbClr val="000000"/>
              </a:buClr>
              <a:buSzPts val="1100"/>
              <a:buFont typeface="Arial"/>
              <a:buNone/>
            </a:pPr>
            <a:r>
              <a:t/>
            </a:r>
            <a:endParaRPr b="0" i="0" sz="900" u="none" cap="none" strike="noStrike">
              <a:solidFill>
                <a:srgbClr val="4D555B"/>
              </a:solidFill>
              <a:latin typeface="Roboto"/>
              <a:ea typeface="Roboto"/>
              <a:cs typeface="Roboto"/>
              <a:sym typeface="Roboto"/>
            </a:endParaRPr>
          </a:p>
        </p:txBody>
      </p:sp>
      <p:sp>
        <p:nvSpPr>
          <p:cNvPr id="320" name="Google Shape;320;p30"/>
          <p:cNvSpPr txBox="1"/>
          <p:nvPr/>
        </p:nvSpPr>
        <p:spPr>
          <a:xfrm>
            <a:off x="6161625" y="3116575"/>
            <a:ext cx="1555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lang="en" sz="1200">
                <a:solidFill>
                  <a:srgbClr val="4D555B"/>
                </a:solidFill>
                <a:latin typeface="Roboto Slab"/>
                <a:ea typeface="Roboto Slab"/>
                <a:cs typeface="Roboto Slab"/>
                <a:sym typeface="Roboto Slab"/>
              </a:rPr>
              <a:t>Tari targetate</a:t>
            </a:r>
            <a:endParaRPr b="1" i="0" sz="1200" u="none" cap="none" strike="noStrike">
              <a:solidFill>
                <a:srgbClr val="4D555B"/>
              </a:solidFill>
              <a:latin typeface="Roboto Slab"/>
              <a:ea typeface="Roboto Slab"/>
              <a:cs typeface="Roboto Slab"/>
              <a:sym typeface="Roboto Slab"/>
            </a:endParaRPr>
          </a:p>
        </p:txBody>
      </p:sp>
      <p:sp>
        <p:nvSpPr>
          <p:cNvPr id="321" name="Google Shape;321;p30"/>
          <p:cNvSpPr txBox="1"/>
          <p:nvPr/>
        </p:nvSpPr>
        <p:spPr>
          <a:xfrm>
            <a:off x="6160775" y="3275250"/>
            <a:ext cx="18756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600"/>
              <a:buFont typeface="Arial"/>
              <a:buNone/>
            </a:pPr>
            <a:r>
              <a:rPr b="1" lang="en" sz="2700">
                <a:solidFill>
                  <a:srgbClr val="FF0000"/>
                </a:solidFill>
                <a:latin typeface="Roboto Slab"/>
                <a:ea typeface="Roboto Slab"/>
                <a:cs typeface="Roboto Slab"/>
                <a:sym typeface="Roboto Slab"/>
              </a:rPr>
              <a:t>21</a:t>
            </a:r>
            <a:endParaRPr b="1" i="0" sz="2700" u="none" cap="none" strike="noStrike">
              <a:solidFill>
                <a:srgbClr val="FF0000"/>
              </a:solidFill>
              <a:latin typeface="Roboto Slab"/>
              <a:ea typeface="Roboto Slab"/>
              <a:cs typeface="Roboto Slab"/>
              <a:sym typeface="Roboto Slab"/>
            </a:endParaRPr>
          </a:p>
          <a:p>
            <a:pPr indent="0" lvl="0" marL="0" marR="0" rtl="0" algn="l">
              <a:lnSpc>
                <a:spcPct val="100000"/>
              </a:lnSpc>
              <a:spcBef>
                <a:spcPts val="0"/>
              </a:spcBef>
              <a:spcAft>
                <a:spcPts val="0"/>
              </a:spcAft>
              <a:buClr>
                <a:srgbClr val="000000"/>
              </a:buClr>
              <a:buSzPts val="1100"/>
              <a:buFont typeface="Arial"/>
              <a:buNone/>
            </a:pPr>
            <a:r>
              <a:t/>
            </a:r>
            <a:endParaRPr b="0" i="0" sz="900" u="none" cap="none" strike="noStrike">
              <a:solidFill>
                <a:srgbClr val="4D555B"/>
              </a:solidFill>
              <a:latin typeface="Roboto"/>
              <a:ea typeface="Roboto"/>
              <a:cs typeface="Roboto"/>
              <a:sym typeface="Roboto"/>
            </a:endParaRPr>
          </a:p>
        </p:txBody>
      </p:sp>
      <p:sp>
        <p:nvSpPr>
          <p:cNvPr id="322" name="Google Shape;322;p30"/>
          <p:cNvSpPr txBox="1"/>
          <p:nvPr/>
        </p:nvSpPr>
        <p:spPr>
          <a:xfrm>
            <a:off x="6238675" y="3899450"/>
            <a:ext cx="2105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lang="en" sz="1200">
                <a:solidFill>
                  <a:srgbClr val="4D555B"/>
                </a:solidFill>
                <a:latin typeface="Roboto Slab"/>
                <a:ea typeface="Roboto Slab"/>
                <a:cs typeface="Roboto Slab"/>
                <a:sym typeface="Roboto Slab"/>
              </a:rPr>
              <a:t>Media userilor zilnici</a:t>
            </a:r>
            <a:endParaRPr b="1" i="0" sz="1200" u="none" cap="none" strike="noStrike">
              <a:solidFill>
                <a:srgbClr val="4D555B"/>
              </a:solidFill>
              <a:latin typeface="Roboto Slab"/>
              <a:ea typeface="Roboto Slab"/>
              <a:cs typeface="Roboto Slab"/>
              <a:sym typeface="Roboto Slab"/>
            </a:endParaRPr>
          </a:p>
        </p:txBody>
      </p:sp>
      <p:sp>
        <p:nvSpPr>
          <p:cNvPr id="323" name="Google Shape;323;p30"/>
          <p:cNvSpPr txBox="1"/>
          <p:nvPr/>
        </p:nvSpPr>
        <p:spPr>
          <a:xfrm>
            <a:off x="6237825" y="4058113"/>
            <a:ext cx="17364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600"/>
              <a:buFont typeface="Arial"/>
              <a:buNone/>
            </a:pPr>
            <a:r>
              <a:rPr b="1" lang="en" sz="2700">
                <a:solidFill>
                  <a:srgbClr val="FF0000"/>
                </a:solidFill>
                <a:latin typeface="Roboto Slab"/>
                <a:ea typeface="Roboto Slab"/>
                <a:cs typeface="Roboto Slab"/>
                <a:sym typeface="Roboto Slab"/>
              </a:rPr>
              <a:t>500</a:t>
            </a:r>
            <a:endParaRPr b="1" i="0" sz="2700" u="none" cap="none" strike="noStrike">
              <a:solidFill>
                <a:srgbClr val="FF0000"/>
              </a:solidFill>
              <a:latin typeface="Roboto Slab"/>
              <a:ea typeface="Roboto Slab"/>
              <a:cs typeface="Roboto Slab"/>
              <a:sym typeface="Roboto Slab"/>
            </a:endParaRPr>
          </a:p>
          <a:p>
            <a:pPr indent="0" lvl="0" marL="0" marR="0" rtl="0" algn="l">
              <a:lnSpc>
                <a:spcPct val="100000"/>
              </a:lnSpc>
              <a:spcBef>
                <a:spcPts val="0"/>
              </a:spcBef>
              <a:spcAft>
                <a:spcPts val="0"/>
              </a:spcAft>
              <a:buClr>
                <a:srgbClr val="000000"/>
              </a:buClr>
              <a:buSzPts val="1100"/>
              <a:buFont typeface="Arial"/>
              <a:buNone/>
            </a:pPr>
            <a:r>
              <a:t/>
            </a:r>
            <a:endParaRPr b="0" i="0" sz="900" u="none" cap="none" strike="noStrike">
              <a:solidFill>
                <a:srgbClr val="4D555B"/>
              </a:solidFill>
              <a:latin typeface="Roboto"/>
              <a:ea typeface="Roboto"/>
              <a:cs typeface="Roboto"/>
              <a:sym typeface="Roboto"/>
            </a:endParaRPr>
          </a:p>
        </p:txBody>
      </p:sp>
      <p:pic>
        <p:nvPicPr>
          <p:cNvPr id="324" name="Google Shape;324;p30"/>
          <p:cNvPicPr preferRelativeResize="0"/>
          <p:nvPr/>
        </p:nvPicPr>
        <p:blipFill rotWithShape="1">
          <a:blip r:embed="rId6">
            <a:alphaModFix/>
          </a:blip>
          <a:srcRect b="0" l="0" r="0" t="0"/>
          <a:stretch/>
        </p:blipFill>
        <p:spPr>
          <a:xfrm>
            <a:off x="2675312" y="3212225"/>
            <a:ext cx="595249" cy="545817"/>
          </a:xfrm>
          <a:prstGeom prst="rect">
            <a:avLst/>
          </a:prstGeom>
          <a:noFill/>
          <a:ln>
            <a:noFill/>
          </a:ln>
        </p:spPr>
      </p:pic>
      <p:pic>
        <p:nvPicPr>
          <p:cNvPr id="325" name="Google Shape;325;p30"/>
          <p:cNvPicPr preferRelativeResize="0"/>
          <p:nvPr/>
        </p:nvPicPr>
        <p:blipFill rotWithShape="1">
          <a:blip r:embed="rId6">
            <a:alphaModFix/>
          </a:blip>
          <a:srcRect b="0" l="0" r="0" t="0"/>
          <a:stretch/>
        </p:blipFill>
        <p:spPr>
          <a:xfrm>
            <a:off x="5493687" y="3212225"/>
            <a:ext cx="595249" cy="545817"/>
          </a:xfrm>
          <a:prstGeom prst="rect">
            <a:avLst/>
          </a:prstGeom>
          <a:noFill/>
          <a:ln>
            <a:noFill/>
          </a:ln>
        </p:spPr>
      </p:pic>
      <p:pic>
        <p:nvPicPr>
          <p:cNvPr id="326" name="Google Shape;326;p30"/>
          <p:cNvPicPr preferRelativeResize="0"/>
          <p:nvPr/>
        </p:nvPicPr>
        <p:blipFill rotWithShape="1">
          <a:blip r:embed="rId7">
            <a:alphaModFix/>
          </a:blip>
          <a:srcRect b="0" l="0" r="0" t="0"/>
          <a:stretch/>
        </p:blipFill>
        <p:spPr>
          <a:xfrm>
            <a:off x="2742450" y="4058125"/>
            <a:ext cx="562201" cy="444401"/>
          </a:xfrm>
          <a:prstGeom prst="rect">
            <a:avLst/>
          </a:prstGeom>
          <a:noFill/>
          <a:ln>
            <a:noFill/>
          </a:ln>
        </p:spPr>
      </p:pic>
      <p:pic>
        <p:nvPicPr>
          <p:cNvPr id="327" name="Google Shape;327;p30"/>
          <p:cNvPicPr preferRelativeResize="0"/>
          <p:nvPr/>
        </p:nvPicPr>
        <p:blipFill rotWithShape="1">
          <a:blip r:embed="rId7">
            <a:alphaModFix/>
          </a:blip>
          <a:srcRect b="0" l="0" r="0" t="0"/>
          <a:stretch/>
        </p:blipFill>
        <p:spPr>
          <a:xfrm>
            <a:off x="5545125" y="4058125"/>
            <a:ext cx="562201" cy="444401"/>
          </a:xfrm>
          <a:prstGeom prst="rect">
            <a:avLst/>
          </a:prstGeom>
          <a:noFill/>
          <a:ln>
            <a:noFill/>
          </a:ln>
        </p:spPr>
      </p:pic>
      <p:pic>
        <p:nvPicPr>
          <p:cNvPr id="328" name="Google Shape;328;p30"/>
          <p:cNvPicPr preferRelativeResize="0"/>
          <p:nvPr/>
        </p:nvPicPr>
        <p:blipFill>
          <a:blip r:embed="rId8">
            <a:alphaModFix/>
          </a:blip>
          <a:stretch>
            <a:fillRect/>
          </a:stretch>
        </p:blipFill>
        <p:spPr>
          <a:xfrm>
            <a:off x="3343238" y="0"/>
            <a:ext cx="3633974" cy="814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CF1">
            <a:alpha val="36470"/>
          </a:srgbClr>
        </a:solidFill>
      </p:bgPr>
    </p:bg>
    <p:spTree>
      <p:nvGrpSpPr>
        <p:cNvPr id="332" name="Shape 332"/>
        <p:cNvGrpSpPr/>
        <p:nvPr/>
      </p:nvGrpSpPr>
      <p:grpSpPr>
        <a:xfrm>
          <a:off x="0" y="0"/>
          <a:ext cx="0" cy="0"/>
          <a:chOff x="0" y="0"/>
          <a:chExt cx="0" cy="0"/>
        </a:xfrm>
      </p:grpSpPr>
      <p:sp>
        <p:nvSpPr>
          <p:cNvPr id="333" name="Google Shape;333;p31"/>
          <p:cNvSpPr/>
          <p:nvPr/>
        </p:nvSpPr>
        <p:spPr>
          <a:xfrm flipH="1">
            <a:off x="3094250" y="0"/>
            <a:ext cx="5729700" cy="45150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334" name="Google Shape;334;p31"/>
          <p:cNvSpPr/>
          <p:nvPr/>
        </p:nvSpPr>
        <p:spPr>
          <a:xfrm>
            <a:off x="-39312" y="0"/>
            <a:ext cx="46200" cy="5209200"/>
          </a:xfrm>
          <a:prstGeom prst="rect">
            <a:avLst/>
          </a:prstGeom>
          <a:solidFill>
            <a:srgbClr val="ED1C24"/>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335" name="Google Shape;335;p31"/>
          <p:cNvSpPr txBox="1"/>
          <p:nvPr/>
        </p:nvSpPr>
        <p:spPr>
          <a:xfrm>
            <a:off x="460869" y="24463"/>
            <a:ext cx="2274900" cy="4950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4D555B"/>
              </a:solidFill>
              <a:latin typeface="Roboto"/>
              <a:ea typeface="Roboto"/>
              <a:cs typeface="Roboto"/>
              <a:sym typeface="Roboto"/>
            </a:endParaRPr>
          </a:p>
        </p:txBody>
      </p:sp>
      <p:sp>
        <p:nvSpPr>
          <p:cNvPr id="336" name="Google Shape;336;p31"/>
          <p:cNvSpPr/>
          <p:nvPr/>
        </p:nvSpPr>
        <p:spPr>
          <a:xfrm>
            <a:off x="3324950" y="996475"/>
            <a:ext cx="5410584" cy="3448548"/>
          </a:xfrm>
          <a:custGeom>
            <a:rect b="b" l="l" r="r" t="t"/>
            <a:pathLst>
              <a:path extrusionOk="0" h="21600" w="21600">
                <a:moveTo>
                  <a:pt x="0" y="0"/>
                </a:moveTo>
                <a:lnTo>
                  <a:pt x="21599" y="0"/>
                </a:lnTo>
                <a:lnTo>
                  <a:pt x="21599" y="21600"/>
                </a:lnTo>
                <a:lnTo>
                  <a:pt x="0" y="21600"/>
                </a:lnTo>
                <a:close/>
              </a:path>
            </a:pathLst>
          </a:custGeom>
          <a:noFill/>
          <a:ln>
            <a:noFill/>
          </a:ln>
        </p:spPr>
        <p:txBody>
          <a:bodyPr anchorCtr="0" anchor="t" bIns="0" lIns="0" spcFirstLastPara="1" rIns="0" wrap="square" tIns="0">
            <a:noAutofit/>
          </a:bodyPr>
          <a:lstStyle/>
          <a:p>
            <a:pPr indent="-298450" lvl="0" marL="457200" marR="0" rtl="0" algn="l">
              <a:lnSpc>
                <a:spcPct val="150000"/>
              </a:lnSpc>
              <a:spcBef>
                <a:spcPts val="0"/>
              </a:spcBef>
              <a:spcAft>
                <a:spcPts val="0"/>
              </a:spcAft>
              <a:buClr>
                <a:srgbClr val="656565"/>
              </a:buClr>
              <a:buSzPts val="1100"/>
              <a:buFont typeface="Roboto"/>
              <a:buChar char="●"/>
            </a:pPr>
            <a:r>
              <a:rPr lang="en" sz="1100">
                <a:solidFill>
                  <a:srgbClr val="656565"/>
                </a:solidFill>
                <a:highlight>
                  <a:schemeClr val="lt1"/>
                </a:highlight>
                <a:latin typeface="Roboto"/>
                <a:ea typeface="Roboto"/>
                <a:cs typeface="Roboto"/>
                <a:sym typeface="Roboto"/>
              </a:rPr>
              <a:t>Campaniile au fost targetate pe  22 de tari + USA, fiind respectat obiectivul de distribuire al reclamelor in minim 10 tari dezvoltate sau in curs de dezvoltare</a:t>
            </a:r>
            <a:endParaRPr sz="1100">
              <a:solidFill>
                <a:srgbClr val="656565"/>
              </a:solidFill>
              <a:highlight>
                <a:schemeClr val="lt1"/>
              </a:highlight>
              <a:latin typeface="Roboto"/>
              <a:ea typeface="Roboto"/>
              <a:cs typeface="Roboto"/>
              <a:sym typeface="Roboto"/>
            </a:endParaRPr>
          </a:p>
          <a:p>
            <a:pPr indent="-298450" lvl="0" marL="457200" marR="0" rtl="0" algn="l">
              <a:lnSpc>
                <a:spcPct val="150000"/>
              </a:lnSpc>
              <a:spcBef>
                <a:spcPts val="0"/>
              </a:spcBef>
              <a:spcAft>
                <a:spcPts val="0"/>
              </a:spcAft>
              <a:buClr>
                <a:srgbClr val="656565"/>
              </a:buClr>
              <a:buSzPts val="1100"/>
              <a:buFont typeface="Roboto"/>
              <a:buChar char="●"/>
            </a:pPr>
            <a:r>
              <a:rPr lang="en" sz="1100">
                <a:solidFill>
                  <a:srgbClr val="656565"/>
                </a:solidFill>
                <a:highlight>
                  <a:schemeClr val="lt1"/>
                </a:highlight>
                <a:latin typeface="Roboto"/>
                <a:ea typeface="Roboto"/>
                <a:cs typeface="Roboto"/>
                <a:sym typeface="Roboto"/>
              </a:rPr>
              <a:t>Obiectivul de 2,000,000 afisari a fost atins, fiind atrase peste 2,800,00 de afisari ale reclamelor</a:t>
            </a:r>
            <a:endParaRPr sz="1100">
              <a:solidFill>
                <a:srgbClr val="656565"/>
              </a:solidFill>
              <a:highlight>
                <a:schemeClr val="lt1"/>
              </a:highlight>
              <a:latin typeface="Roboto"/>
              <a:ea typeface="Roboto"/>
              <a:cs typeface="Roboto"/>
              <a:sym typeface="Roboto"/>
            </a:endParaRPr>
          </a:p>
          <a:p>
            <a:pPr indent="-298450" lvl="0" marL="457200" marR="0" rtl="0" algn="l">
              <a:lnSpc>
                <a:spcPct val="150000"/>
              </a:lnSpc>
              <a:spcBef>
                <a:spcPts val="0"/>
              </a:spcBef>
              <a:spcAft>
                <a:spcPts val="0"/>
              </a:spcAft>
              <a:buClr>
                <a:srgbClr val="656565"/>
              </a:buClr>
              <a:buSzPts val="1100"/>
              <a:buFont typeface="Roboto"/>
              <a:buChar char="●"/>
            </a:pPr>
            <a:r>
              <a:rPr lang="en" sz="1100">
                <a:solidFill>
                  <a:srgbClr val="656565"/>
                </a:solidFill>
                <a:highlight>
                  <a:schemeClr val="lt1"/>
                </a:highlight>
                <a:latin typeface="Roboto"/>
                <a:ea typeface="Roboto"/>
                <a:cs typeface="Roboto"/>
                <a:sym typeface="Roboto"/>
              </a:rPr>
              <a:t>In ceea ce priveste numarul de click-uri, a fost indeplinit 28% din obiectivul propus pentru cele 6 luni.</a:t>
            </a:r>
            <a:endParaRPr sz="1100">
              <a:solidFill>
                <a:srgbClr val="656565"/>
              </a:solidFill>
              <a:highlight>
                <a:schemeClr val="lt1"/>
              </a:highlight>
              <a:latin typeface="Roboto"/>
              <a:ea typeface="Roboto"/>
              <a:cs typeface="Roboto"/>
              <a:sym typeface="Roboto"/>
            </a:endParaRPr>
          </a:p>
          <a:p>
            <a:pPr indent="-298450" lvl="0" marL="457200" marR="0" rtl="0" algn="l">
              <a:lnSpc>
                <a:spcPct val="150000"/>
              </a:lnSpc>
              <a:spcBef>
                <a:spcPts val="0"/>
              </a:spcBef>
              <a:spcAft>
                <a:spcPts val="0"/>
              </a:spcAft>
              <a:buClr>
                <a:srgbClr val="656565"/>
              </a:buClr>
              <a:buSzPts val="1100"/>
              <a:buFont typeface="Roboto"/>
              <a:buChar char="●"/>
            </a:pPr>
            <a:r>
              <a:rPr lang="en" sz="1100">
                <a:solidFill>
                  <a:srgbClr val="656565"/>
                </a:solidFill>
                <a:highlight>
                  <a:schemeClr val="lt1"/>
                </a:highlight>
                <a:latin typeface="Roboto"/>
                <a:ea typeface="Roboto"/>
                <a:cs typeface="Roboto"/>
                <a:sym typeface="Roboto"/>
              </a:rPr>
              <a:t>Numarul total de useri atrasi pe site exclusiv prin intermediul campaniilor Google Ads (in cele 4 zile de activitate), este de 2014, fiind obtinuta o medie de 503 useri pe zi.</a:t>
            </a:r>
            <a:endParaRPr sz="1100">
              <a:solidFill>
                <a:srgbClr val="656565"/>
              </a:solidFill>
              <a:highlight>
                <a:schemeClr val="lt1"/>
              </a:highlight>
              <a:latin typeface="Roboto"/>
              <a:ea typeface="Roboto"/>
              <a:cs typeface="Roboto"/>
              <a:sym typeface="Roboto"/>
            </a:endParaRPr>
          </a:p>
          <a:p>
            <a:pPr indent="-298450" lvl="0" marL="457200" marR="0" rtl="0" algn="l">
              <a:lnSpc>
                <a:spcPct val="150000"/>
              </a:lnSpc>
              <a:spcBef>
                <a:spcPts val="0"/>
              </a:spcBef>
              <a:spcAft>
                <a:spcPts val="0"/>
              </a:spcAft>
              <a:buClr>
                <a:srgbClr val="656565"/>
              </a:buClr>
              <a:buSzPts val="1100"/>
              <a:buFont typeface="Roboto"/>
              <a:buChar char="●"/>
            </a:pPr>
            <a:r>
              <a:rPr lang="en" sz="1100">
                <a:solidFill>
                  <a:srgbClr val="656565"/>
                </a:solidFill>
                <a:highlight>
                  <a:schemeClr val="lt1"/>
                </a:highlight>
                <a:latin typeface="Roboto"/>
                <a:ea typeface="Roboto"/>
                <a:cs typeface="Roboto"/>
                <a:sym typeface="Roboto"/>
              </a:rPr>
              <a:t>In perioada urmatoare ne propunem sa continuam optimizarea campaniilor pentru ca traficul atras pe site sa devina mai calitativ</a:t>
            </a:r>
            <a:endParaRPr sz="1100">
              <a:solidFill>
                <a:srgbClr val="656565"/>
              </a:solidFill>
              <a:highlight>
                <a:schemeClr val="lt1"/>
              </a:highlight>
              <a:latin typeface="Roboto"/>
              <a:ea typeface="Roboto"/>
              <a:cs typeface="Roboto"/>
              <a:sym typeface="Roboto"/>
            </a:endParaRPr>
          </a:p>
          <a:p>
            <a:pPr indent="0" lvl="0" marL="0" marR="0" rtl="0" algn="l">
              <a:lnSpc>
                <a:spcPct val="150000"/>
              </a:lnSpc>
              <a:spcBef>
                <a:spcPts val="0"/>
              </a:spcBef>
              <a:spcAft>
                <a:spcPts val="0"/>
              </a:spcAft>
              <a:buNone/>
            </a:pPr>
            <a:r>
              <a:t/>
            </a:r>
            <a:endParaRPr sz="1100">
              <a:solidFill>
                <a:srgbClr val="656565"/>
              </a:solidFill>
              <a:highlight>
                <a:schemeClr val="lt1"/>
              </a:highlight>
              <a:latin typeface="Roboto"/>
              <a:ea typeface="Roboto"/>
              <a:cs typeface="Roboto"/>
              <a:sym typeface="Roboto"/>
            </a:endParaRPr>
          </a:p>
        </p:txBody>
      </p:sp>
      <p:pic>
        <p:nvPicPr>
          <p:cNvPr id="337" name="Google Shape;337;p31"/>
          <p:cNvPicPr preferRelativeResize="0"/>
          <p:nvPr/>
        </p:nvPicPr>
        <p:blipFill rotWithShape="1">
          <a:blip r:embed="rId3">
            <a:alphaModFix/>
          </a:blip>
          <a:srcRect b="0" l="0" r="0" t="0"/>
          <a:stretch/>
        </p:blipFill>
        <p:spPr>
          <a:xfrm>
            <a:off x="4108890" y="4368824"/>
            <a:ext cx="926220" cy="933064"/>
          </a:xfrm>
          <a:prstGeom prst="rect">
            <a:avLst/>
          </a:prstGeom>
          <a:noFill/>
          <a:ln>
            <a:noFill/>
          </a:ln>
        </p:spPr>
      </p:pic>
      <p:sp>
        <p:nvSpPr>
          <p:cNvPr id="338" name="Google Shape;338;p31"/>
          <p:cNvSpPr txBox="1"/>
          <p:nvPr>
            <p:ph idx="12" type="sldNum"/>
          </p:nvPr>
        </p:nvSpPr>
        <p:spPr>
          <a:xfrm>
            <a:off x="3543300" y="135013"/>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sp>
        <p:nvSpPr>
          <p:cNvPr id="339" name="Google Shape;339;p31"/>
          <p:cNvSpPr txBox="1"/>
          <p:nvPr/>
        </p:nvSpPr>
        <p:spPr>
          <a:xfrm>
            <a:off x="439075" y="408925"/>
            <a:ext cx="2453700" cy="12297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rgbClr val="000000"/>
              </a:buClr>
              <a:buSzPts val="2900"/>
              <a:buFont typeface="Arial"/>
              <a:buNone/>
            </a:pPr>
            <a:r>
              <a:rPr b="1" lang="en" sz="2900">
                <a:solidFill>
                  <a:srgbClr val="FF0000"/>
                </a:solidFill>
                <a:latin typeface="Roboto Slab"/>
                <a:ea typeface="Roboto Slab"/>
                <a:cs typeface="Roboto Slab"/>
                <a:sym typeface="Roboto Slab"/>
              </a:rPr>
              <a:t>Concluzii</a:t>
            </a:r>
            <a:endParaRPr b="1" i="0" sz="2900" u="none" cap="none" strike="noStrike">
              <a:solidFill>
                <a:srgbClr val="FF0000"/>
              </a:solidFill>
              <a:latin typeface="Roboto Slab"/>
              <a:ea typeface="Roboto Slab"/>
              <a:cs typeface="Roboto Slab"/>
              <a:sym typeface="Roboto Slab"/>
            </a:endParaRPr>
          </a:p>
        </p:txBody>
      </p:sp>
      <p:pic>
        <p:nvPicPr>
          <p:cNvPr id="340" name="Google Shape;340;p31"/>
          <p:cNvPicPr preferRelativeResize="0"/>
          <p:nvPr/>
        </p:nvPicPr>
        <p:blipFill>
          <a:blip r:embed="rId4">
            <a:alphaModFix/>
          </a:blip>
          <a:stretch>
            <a:fillRect/>
          </a:stretch>
        </p:blipFill>
        <p:spPr>
          <a:xfrm>
            <a:off x="4061063" y="0"/>
            <a:ext cx="3633974" cy="814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8" name="Shape 68"/>
        <p:cNvGrpSpPr/>
        <p:nvPr/>
      </p:nvGrpSpPr>
      <p:grpSpPr>
        <a:xfrm>
          <a:off x="0" y="0"/>
          <a:ext cx="0" cy="0"/>
          <a:chOff x="0" y="0"/>
          <a:chExt cx="0" cy="0"/>
        </a:xfrm>
      </p:grpSpPr>
      <p:sp>
        <p:nvSpPr>
          <p:cNvPr id="69" name="Google Shape;69;p14"/>
          <p:cNvSpPr txBox="1"/>
          <p:nvPr/>
        </p:nvSpPr>
        <p:spPr>
          <a:xfrm>
            <a:off x="1581500" y="1892075"/>
            <a:ext cx="3096600" cy="1001100"/>
          </a:xfrm>
          <a:prstGeom prst="rect">
            <a:avLst/>
          </a:prstGeom>
          <a:noFill/>
          <a:ln>
            <a:noFill/>
          </a:ln>
        </p:spPr>
        <p:txBody>
          <a:bodyPr anchorCtr="0" anchor="t" bIns="45725" lIns="45725" spcFirstLastPara="1" rIns="45725" wrap="square" tIns="45725">
            <a:noAutofit/>
          </a:bodyPr>
          <a:lstStyle/>
          <a:p>
            <a:pPr indent="0" lvl="0" marL="0" marR="0" rtl="0" algn="l">
              <a:lnSpc>
                <a:spcPct val="100000"/>
              </a:lnSpc>
              <a:spcBef>
                <a:spcPts val="0"/>
              </a:spcBef>
              <a:spcAft>
                <a:spcPts val="0"/>
              </a:spcAft>
              <a:buClr>
                <a:srgbClr val="000000"/>
              </a:buClr>
              <a:buSzPts val="3800"/>
              <a:buFont typeface="Arial"/>
              <a:buNone/>
            </a:pPr>
            <a:r>
              <a:rPr b="1" i="0" lang="en" sz="3800" u="none" cap="none" strike="noStrike">
                <a:solidFill>
                  <a:srgbClr val="FF0000"/>
                </a:solidFill>
                <a:latin typeface="Roboto Slab"/>
                <a:ea typeface="Roboto Slab"/>
                <a:cs typeface="Roboto Slab"/>
                <a:sym typeface="Roboto Slab"/>
              </a:rPr>
              <a:t>Campanii</a:t>
            </a:r>
            <a:endParaRPr b="1" i="0" sz="3800" u="none" cap="none" strike="noStrike">
              <a:solidFill>
                <a:srgbClr val="FF0000"/>
              </a:solidFill>
              <a:latin typeface="Roboto Slab"/>
              <a:ea typeface="Roboto Slab"/>
              <a:cs typeface="Roboto Slab"/>
              <a:sym typeface="Roboto Slab"/>
            </a:endParaRPr>
          </a:p>
          <a:p>
            <a:pPr indent="0" lvl="0" marL="0" marR="0" rtl="0" algn="l">
              <a:lnSpc>
                <a:spcPct val="100000"/>
              </a:lnSpc>
              <a:spcBef>
                <a:spcPts val="0"/>
              </a:spcBef>
              <a:spcAft>
                <a:spcPts val="0"/>
              </a:spcAft>
              <a:buClr>
                <a:srgbClr val="000000"/>
              </a:buClr>
              <a:buSzPts val="3800"/>
              <a:buFont typeface="Arial"/>
              <a:buNone/>
            </a:pPr>
            <a:r>
              <a:rPr b="1" i="0" lang="en" sz="3800" u="none" cap="none" strike="noStrike">
                <a:solidFill>
                  <a:srgbClr val="FF0000"/>
                </a:solidFill>
                <a:latin typeface="Roboto Slab"/>
                <a:ea typeface="Roboto Slab"/>
                <a:cs typeface="Roboto Slab"/>
                <a:sym typeface="Roboto Slab"/>
              </a:rPr>
              <a:t>Google Ads</a:t>
            </a:r>
            <a:endParaRPr b="1" i="0" sz="3800" u="none" cap="none" strike="noStrike">
              <a:solidFill>
                <a:srgbClr val="FF0000"/>
              </a:solidFill>
              <a:latin typeface="Roboto Slab"/>
              <a:ea typeface="Roboto Slab"/>
              <a:cs typeface="Roboto Slab"/>
              <a:sym typeface="Roboto Slab"/>
            </a:endParaRPr>
          </a:p>
        </p:txBody>
      </p:sp>
      <p:pic>
        <p:nvPicPr>
          <p:cNvPr id="70" name="Google Shape;70;p14"/>
          <p:cNvPicPr preferRelativeResize="0"/>
          <p:nvPr/>
        </p:nvPicPr>
        <p:blipFill rotWithShape="1">
          <a:blip r:embed="rId4">
            <a:alphaModFix/>
          </a:blip>
          <a:srcRect b="0" l="0" r="0" t="0"/>
          <a:stretch/>
        </p:blipFill>
        <p:spPr>
          <a:xfrm>
            <a:off x="4108890" y="4368824"/>
            <a:ext cx="926220" cy="933064"/>
          </a:xfrm>
          <a:prstGeom prst="rect">
            <a:avLst/>
          </a:prstGeom>
          <a:noFill/>
          <a:ln>
            <a:noFill/>
          </a:ln>
        </p:spPr>
      </p:pic>
      <p:sp>
        <p:nvSpPr>
          <p:cNvPr id="71" name="Google Shape;71;p14"/>
          <p:cNvSpPr txBox="1"/>
          <p:nvPr>
            <p:ph idx="12" type="sldNum"/>
          </p:nvPr>
        </p:nvSpPr>
        <p:spPr>
          <a:xfrm>
            <a:off x="3543300" y="135013"/>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grpSp>
        <p:nvGrpSpPr>
          <p:cNvPr id="72" name="Google Shape;72;p14"/>
          <p:cNvGrpSpPr/>
          <p:nvPr/>
        </p:nvGrpSpPr>
        <p:grpSpPr>
          <a:xfrm>
            <a:off x="-9450" y="-31025"/>
            <a:ext cx="9162900" cy="606000"/>
            <a:chOff x="-9450" y="-31025"/>
            <a:chExt cx="9162900" cy="606000"/>
          </a:xfrm>
        </p:grpSpPr>
        <p:sp>
          <p:nvSpPr>
            <p:cNvPr id="73" name="Google Shape;73;p14"/>
            <p:cNvSpPr/>
            <p:nvPr/>
          </p:nvSpPr>
          <p:spPr>
            <a:xfrm>
              <a:off x="-9450" y="-31025"/>
              <a:ext cx="9162900" cy="606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4" name="Google Shape;74;p14"/>
            <p:cNvPicPr preferRelativeResize="0"/>
            <p:nvPr/>
          </p:nvPicPr>
          <p:blipFill>
            <a:blip r:embed="rId5">
              <a:alphaModFix/>
            </a:blip>
            <a:stretch>
              <a:fillRect/>
            </a:stretch>
          </p:blipFill>
          <p:spPr>
            <a:xfrm>
              <a:off x="3191672" y="-13975"/>
              <a:ext cx="2760652" cy="571900"/>
            </a:xfrm>
            <a:prstGeom prst="rect">
              <a:avLst/>
            </a:prstGeom>
            <a:noFill/>
            <a:ln>
              <a:noFill/>
            </a:ln>
          </p:spPr>
        </p:pic>
      </p:grpSp>
      <p:pic>
        <p:nvPicPr>
          <p:cNvPr id="75" name="Google Shape;75;p14"/>
          <p:cNvPicPr preferRelativeResize="0"/>
          <p:nvPr/>
        </p:nvPicPr>
        <p:blipFill>
          <a:blip r:embed="rId6">
            <a:alphaModFix/>
          </a:blip>
          <a:stretch>
            <a:fillRect/>
          </a:stretch>
        </p:blipFill>
        <p:spPr>
          <a:xfrm>
            <a:off x="3220147" y="-65700"/>
            <a:ext cx="2703712" cy="606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4" name="Shape 344"/>
        <p:cNvGrpSpPr/>
        <p:nvPr/>
      </p:nvGrpSpPr>
      <p:grpSpPr>
        <a:xfrm>
          <a:off x="0" y="0"/>
          <a:ext cx="0" cy="0"/>
          <a:chOff x="0" y="0"/>
          <a:chExt cx="0" cy="0"/>
        </a:xfrm>
      </p:grpSpPr>
      <p:pic>
        <p:nvPicPr>
          <p:cNvPr id="345" name="Google Shape;345;p32"/>
          <p:cNvPicPr preferRelativeResize="0"/>
          <p:nvPr/>
        </p:nvPicPr>
        <p:blipFill>
          <a:blip r:embed="rId4">
            <a:alphaModFix/>
          </a:blip>
          <a:stretch>
            <a:fillRect/>
          </a:stretch>
        </p:blipFill>
        <p:spPr>
          <a:xfrm>
            <a:off x="4108890" y="4368824"/>
            <a:ext cx="926220" cy="933064"/>
          </a:xfrm>
          <a:prstGeom prst="rect">
            <a:avLst/>
          </a:prstGeom>
          <a:noFill/>
          <a:ln>
            <a:noFill/>
          </a:ln>
        </p:spPr>
      </p:pic>
      <p:sp>
        <p:nvSpPr>
          <p:cNvPr id="346" name="Google Shape;346;p32"/>
          <p:cNvSpPr txBox="1"/>
          <p:nvPr/>
        </p:nvSpPr>
        <p:spPr>
          <a:xfrm>
            <a:off x="4412063" y="1749975"/>
            <a:ext cx="3096600" cy="1001100"/>
          </a:xfrm>
          <a:prstGeom prst="rect">
            <a:avLst/>
          </a:prstGeom>
          <a:noFill/>
          <a:ln>
            <a:noFill/>
          </a:ln>
        </p:spPr>
        <p:txBody>
          <a:bodyPr anchorCtr="0" anchor="t" bIns="45725" lIns="45725" spcFirstLastPara="1" rIns="45725" wrap="square" tIns="45725">
            <a:noAutofit/>
          </a:bodyPr>
          <a:lstStyle/>
          <a:p>
            <a:pPr indent="0" lvl="0" marL="0" rtl="0" algn="l">
              <a:lnSpc>
                <a:spcPct val="100000"/>
              </a:lnSpc>
              <a:spcBef>
                <a:spcPts val="0"/>
              </a:spcBef>
              <a:spcAft>
                <a:spcPts val="0"/>
              </a:spcAft>
              <a:buNone/>
            </a:pPr>
            <a:r>
              <a:rPr b="1" lang="en" sz="3800">
                <a:solidFill>
                  <a:srgbClr val="FF0000"/>
                </a:solidFill>
                <a:latin typeface="Roboto Slab"/>
                <a:ea typeface="Roboto Slab"/>
                <a:cs typeface="Roboto Slab"/>
                <a:sym typeface="Roboto Slab"/>
              </a:rPr>
              <a:t>Campanii LinkedIn</a:t>
            </a:r>
            <a:endParaRPr b="1" sz="3800">
              <a:solidFill>
                <a:srgbClr val="FF0000"/>
              </a:solidFill>
              <a:latin typeface="Roboto Slab"/>
              <a:ea typeface="Roboto Slab"/>
              <a:cs typeface="Roboto Slab"/>
              <a:sym typeface="Roboto Slab"/>
            </a:endParaRPr>
          </a:p>
        </p:txBody>
      </p:sp>
      <p:sp>
        <p:nvSpPr>
          <p:cNvPr id="347" name="Google Shape;347;p32"/>
          <p:cNvSpPr txBox="1"/>
          <p:nvPr>
            <p:ph idx="12" type="sldNum"/>
          </p:nvPr>
        </p:nvSpPr>
        <p:spPr>
          <a:xfrm>
            <a:off x="3543300" y="135013"/>
            <a:ext cx="2057400" cy="273900"/>
          </a:xfrm>
          <a:prstGeom prst="rect">
            <a:avLst/>
          </a:prstGeom>
        </p:spPr>
        <p:txBody>
          <a:bodyPr anchorCtr="0" anchor="ctr" bIns="91425" lIns="91425" spcFirstLastPara="1" rIns="91425" wrap="square" tIns="91425">
            <a:normAutofit fontScale="70000" lnSpcReduction="20000"/>
          </a:bodyPr>
          <a:lstStyle/>
          <a:p>
            <a:pPr indent="0" lvl="0" marL="0" rtl="0" algn="r">
              <a:spcBef>
                <a:spcPts val="0"/>
              </a:spcBef>
              <a:spcAft>
                <a:spcPts val="0"/>
              </a:spcAft>
              <a:buNone/>
            </a:pPr>
            <a:fld id="{00000000-1234-1234-1234-123412341234}" type="slidenum">
              <a:rPr lang="en"/>
              <a:t>‹#›</a:t>
            </a:fld>
            <a:endParaRPr/>
          </a:p>
        </p:txBody>
      </p:sp>
      <p:grpSp>
        <p:nvGrpSpPr>
          <p:cNvPr id="348" name="Google Shape;348;p32"/>
          <p:cNvGrpSpPr/>
          <p:nvPr/>
        </p:nvGrpSpPr>
        <p:grpSpPr>
          <a:xfrm>
            <a:off x="-9450" y="-31025"/>
            <a:ext cx="9162900" cy="606000"/>
            <a:chOff x="-9450" y="-31025"/>
            <a:chExt cx="9162900" cy="606000"/>
          </a:xfrm>
        </p:grpSpPr>
        <p:sp>
          <p:nvSpPr>
            <p:cNvPr id="349" name="Google Shape;349;p32"/>
            <p:cNvSpPr/>
            <p:nvPr/>
          </p:nvSpPr>
          <p:spPr>
            <a:xfrm>
              <a:off x="-9450" y="-31025"/>
              <a:ext cx="9162900" cy="606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50" name="Google Shape;350;p32"/>
            <p:cNvPicPr preferRelativeResize="0"/>
            <p:nvPr/>
          </p:nvPicPr>
          <p:blipFill>
            <a:blip r:embed="rId5">
              <a:alphaModFix/>
            </a:blip>
            <a:stretch>
              <a:fillRect/>
            </a:stretch>
          </p:blipFill>
          <p:spPr>
            <a:xfrm>
              <a:off x="3191672" y="-13975"/>
              <a:ext cx="2760652" cy="571900"/>
            </a:xfrm>
            <a:prstGeom prst="rect">
              <a:avLst/>
            </a:prstGeom>
            <a:noFill/>
            <a:ln>
              <a:noFill/>
            </a:ln>
          </p:spPr>
        </p:pic>
      </p:grpSp>
      <p:pic>
        <p:nvPicPr>
          <p:cNvPr id="351" name="Google Shape;351;p32"/>
          <p:cNvPicPr preferRelativeResize="0"/>
          <p:nvPr/>
        </p:nvPicPr>
        <p:blipFill>
          <a:blip r:embed="rId6">
            <a:alphaModFix/>
          </a:blip>
          <a:stretch>
            <a:fillRect/>
          </a:stretch>
        </p:blipFill>
        <p:spPr>
          <a:xfrm>
            <a:off x="3220147" y="-65700"/>
            <a:ext cx="2703712" cy="606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CF1">
            <a:alpha val="36470"/>
          </a:srgbClr>
        </a:solidFill>
      </p:bgPr>
    </p:bg>
    <p:spTree>
      <p:nvGrpSpPr>
        <p:cNvPr id="355" name="Shape 355"/>
        <p:cNvGrpSpPr/>
        <p:nvPr/>
      </p:nvGrpSpPr>
      <p:grpSpPr>
        <a:xfrm>
          <a:off x="0" y="0"/>
          <a:ext cx="0" cy="0"/>
          <a:chOff x="0" y="0"/>
          <a:chExt cx="0" cy="0"/>
        </a:xfrm>
      </p:grpSpPr>
      <p:sp>
        <p:nvSpPr>
          <p:cNvPr id="356" name="Google Shape;356;p33"/>
          <p:cNvSpPr/>
          <p:nvPr/>
        </p:nvSpPr>
        <p:spPr>
          <a:xfrm flipH="1">
            <a:off x="3094250" y="0"/>
            <a:ext cx="5729700" cy="47700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357" name="Google Shape;357;p33"/>
          <p:cNvSpPr/>
          <p:nvPr/>
        </p:nvSpPr>
        <p:spPr>
          <a:xfrm>
            <a:off x="-39312" y="0"/>
            <a:ext cx="46200" cy="5209200"/>
          </a:xfrm>
          <a:prstGeom prst="rect">
            <a:avLst/>
          </a:prstGeom>
          <a:solidFill>
            <a:srgbClr val="ED1C24"/>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358" name="Google Shape;358;p33"/>
          <p:cNvSpPr txBox="1"/>
          <p:nvPr/>
        </p:nvSpPr>
        <p:spPr>
          <a:xfrm>
            <a:off x="460869" y="24463"/>
            <a:ext cx="2274900" cy="4950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4D555B"/>
              </a:solidFill>
              <a:latin typeface="Roboto"/>
              <a:ea typeface="Roboto"/>
              <a:cs typeface="Roboto"/>
              <a:sym typeface="Roboto"/>
            </a:endParaRPr>
          </a:p>
        </p:txBody>
      </p:sp>
      <p:sp>
        <p:nvSpPr>
          <p:cNvPr id="359" name="Google Shape;359;p33"/>
          <p:cNvSpPr/>
          <p:nvPr/>
        </p:nvSpPr>
        <p:spPr>
          <a:xfrm>
            <a:off x="3324950" y="1552200"/>
            <a:ext cx="5431590" cy="2387502"/>
          </a:xfrm>
          <a:custGeom>
            <a:rect b="b" l="l" r="r" t="t"/>
            <a:pathLst>
              <a:path extrusionOk="0" h="21600" w="21600">
                <a:moveTo>
                  <a:pt x="0" y="0"/>
                </a:moveTo>
                <a:lnTo>
                  <a:pt x="21599" y="0"/>
                </a:lnTo>
                <a:lnTo>
                  <a:pt x="21599" y="21600"/>
                </a:lnTo>
                <a:lnTo>
                  <a:pt x="0" y="21600"/>
                </a:lnTo>
                <a:close/>
              </a:path>
            </a:pathLst>
          </a:cu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rgbClr val="000000"/>
              </a:buClr>
              <a:buSzPts val="800"/>
              <a:buFont typeface="Arial"/>
              <a:buNone/>
            </a:pPr>
            <a:r>
              <a:rPr b="1" lang="en" sz="1100">
                <a:solidFill>
                  <a:srgbClr val="656565"/>
                </a:solidFill>
                <a:highlight>
                  <a:schemeClr val="lt1"/>
                </a:highlight>
                <a:latin typeface="Roboto"/>
                <a:ea typeface="Roboto"/>
                <a:cs typeface="Roboto"/>
                <a:sym typeface="Roboto"/>
              </a:rPr>
              <a:t>Campanii:</a:t>
            </a:r>
            <a:r>
              <a:rPr lang="en" sz="1100">
                <a:solidFill>
                  <a:srgbClr val="656565"/>
                </a:solidFill>
                <a:highlight>
                  <a:schemeClr val="lt1"/>
                </a:highlight>
                <a:latin typeface="Roboto"/>
                <a:ea typeface="Roboto"/>
                <a:cs typeface="Roboto"/>
                <a:sym typeface="Roboto"/>
              </a:rPr>
              <a:t> </a:t>
            </a:r>
            <a:r>
              <a:rPr lang="en" sz="1100">
                <a:solidFill>
                  <a:srgbClr val="656565"/>
                </a:solidFill>
                <a:highlight>
                  <a:schemeClr val="lt1"/>
                </a:highlight>
                <a:latin typeface="Roboto"/>
                <a:ea typeface="Roboto"/>
                <a:cs typeface="Roboto"/>
                <a:sym typeface="Roboto"/>
              </a:rPr>
              <a:t>În</a:t>
            </a:r>
            <a:r>
              <a:rPr lang="en" sz="1100">
                <a:solidFill>
                  <a:srgbClr val="656565"/>
                </a:solidFill>
                <a:highlight>
                  <a:schemeClr val="lt1"/>
                </a:highlight>
                <a:latin typeface="Roboto"/>
                <a:ea typeface="Roboto"/>
                <a:cs typeface="Roboto"/>
                <a:sym typeface="Roboto"/>
              </a:rPr>
              <a:t> cont au fost setate 5 campanii ale </a:t>
            </a:r>
            <a:r>
              <a:rPr lang="en" sz="1100">
                <a:solidFill>
                  <a:srgbClr val="656565"/>
                </a:solidFill>
                <a:highlight>
                  <a:schemeClr val="lt1"/>
                </a:highlight>
                <a:latin typeface="Roboto"/>
                <a:ea typeface="Roboto"/>
                <a:cs typeface="Roboto"/>
                <a:sym typeface="Roboto"/>
              </a:rPr>
              <a:t>căror</a:t>
            </a:r>
            <a:r>
              <a:rPr lang="en" sz="1100">
                <a:solidFill>
                  <a:srgbClr val="656565"/>
                </a:solidFill>
                <a:highlight>
                  <a:schemeClr val="lt1"/>
                </a:highlight>
                <a:latin typeface="Roboto"/>
                <a:ea typeface="Roboto"/>
                <a:cs typeface="Roboto"/>
                <a:sym typeface="Roboto"/>
              </a:rPr>
              <a:t> obiectiv este atragerea de trafic pe website. Fiecare campanie </a:t>
            </a:r>
            <a:r>
              <a:rPr lang="en" sz="1100">
                <a:solidFill>
                  <a:srgbClr val="656565"/>
                </a:solidFill>
                <a:highlight>
                  <a:schemeClr val="lt1"/>
                </a:highlight>
                <a:latin typeface="Roboto"/>
                <a:ea typeface="Roboto"/>
                <a:cs typeface="Roboto"/>
                <a:sym typeface="Roboto"/>
              </a:rPr>
              <a:t>utilizează</a:t>
            </a:r>
            <a:r>
              <a:rPr lang="en" sz="1100">
                <a:solidFill>
                  <a:srgbClr val="656565"/>
                </a:solidFill>
                <a:highlight>
                  <a:schemeClr val="lt1"/>
                </a:highlight>
                <a:latin typeface="Roboto"/>
                <a:ea typeface="Roboto"/>
                <a:cs typeface="Roboto"/>
                <a:sym typeface="Roboto"/>
              </a:rPr>
              <a:t> </a:t>
            </a:r>
            <a:r>
              <a:rPr lang="en" sz="1100">
                <a:solidFill>
                  <a:srgbClr val="656565"/>
                </a:solidFill>
                <a:highlight>
                  <a:schemeClr val="lt1"/>
                </a:highlight>
                <a:latin typeface="Roboto"/>
                <a:ea typeface="Roboto"/>
                <a:cs typeface="Roboto"/>
                <a:sym typeface="Roboto"/>
              </a:rPr>
              <a:t>aceeași</a:t>
            </a:r>
            <a:r>
              <a:rPr lang="en" sz="1100">
                <a:solidFill>
                  <a:srgbClr val="656565"/>
                </a:solidFill>
                <a:highlight>
                  <a:schemeClr val="lt1"/>
                </a:highlight>
                <a:latin typeface="Roboto"/>
                <a:ea typeface="Roboto"/>
                <a:cs typeface="Roboto"/>
                <a:sym typeface="Roboto"/>
              </a:rPr>
              <a:t> </a:t>
            </a:r>
            <a:r>
              <a:rPr lang="en" sz="1100">
                <a:solidFill>
                  <a:srgbClr val="656565"/>
                </a:solidFill>
                <a:highlight>
                  <a:schemeClr val="lt1"/>
                </a:highlight>
                <a:latin typeface="Roboto"/>
                <a:ea typeface="Roboto"/>
                <a:cs typeface="Roboto"/>
                <a:sym typeface="Roboto"/>
              </a:rPr>
              <a:t>audiență</a:t>
            </a:r>
            <a:r>
              <a:rPr lang="en" sz="1100">
                <a:solidFill>
                  <a:srgbClr val="656565"/>
                </a:solidFill>
                <a:highlight>
                  <a:schemeClr val="lt1"/>
                </a:highlight>
                <a:latin typeface="Roboto"/>
                <a:ea typeface="Roboto"/>
                <a:cs typeface="Roboto"/>
                <a:sym typeface="Roboto"/>
              </a:rPr>
              <a:t> </a:t>
            </a:r>
            <a:r>
              <a:rPr lang="en" sz="1100">
                <a:solidFill>
                  <a:srgbClr val="656565"/>
                </a:solidFill>
                <a:highlight>
                  <a:schemeClr val="lt1"/>
                </a:highlight>
                <a:latin typeface="Roboto"/>
                <a:ea typeface="Roboto"/>
                <a:cs typeface="Roboto"/>
                <a:sym typeface="Roboto"/>
              </a:rPr>
              <a:t>și</a:t>
            </a:r>
            <a:r>
              <a:rPr lang="en" sz="1100">
                <a:solidFill>
                  <a:srgbClr val="656565"/>
                </a:solidFill>
                <a:highlight>
                  <a:schemeClr val="lt1"/>
                </a:highlight>
                <a:latin typeface="Roboto"/>
                <a:ea typeface="Roboto"/>
                <a:cs typeface="Roboto"/>
                <a:sym typeface="Roboto"/>
              </a:rPr>
              <a:t> </a:t>
            </a:r>
            <a:r>
              <a:rPr lang="en" sz="1100">
                <a:solidFill>
                  <a:srgbClr val="656565"/>
                </a:solidFill>
                <a:highlight>
                  <a:schemeClr val="lt1"/>
                </a:highlight>
                <a:latin typeface="Roboto"/>
                <a:ea typeface="Roboto"/>
                <a:cs typeface="Roboto"/>
                <a:sym typeface="Roboto"/>
              </a:rPr>
              <a:t>afișează</a:t>
            </a:r>
            <a:r>
              <a:rPr lang="en" sz="1100">
                <a:solidFill>
                  <a:srgbClr val="656565"/>
                </a:solidFill>
                <a:highlight>
                  <a:schemeClr val="lt1"/>
                </a:highlight>
                <a:latin typeface="Roboto"/>
                <a:ea typeface="Roboto"/>
                <a:cs typeface="Roboto"/>
                <a:sym typeface="Roboto"/>
              </a:rPr>
              <a:t> 5 imagini diferite.</a:t>
            </a:r>
            <a:endParaRPr sz="1100">
              <a:solidFill>
                <a:srgbClr val="656565"/>
              </a:solidFill>
              <a:highlight>
                <a:schemeClr val="lt1"/>
              </a:highlight>
              <a:latin typeface="Roboto"/>
              <a:ea typeface="Roboto"/>
              <a:cs typeface="Roboto"/>
              <a:sym typeface="Roboto"/>
            </a:endParaRPr>
          </a:p>
          <a:p>
            <a:pPr indent="0" lvl="0" marL="0" marR="0" rtl="0" algn="l">
              <a:lnSpc>
                <a:spcPct val="150000"/>
              </a:lnSpc>
              <a:spcBef>
                <a:spcPts val="0"/>
              </a:spcBef>
              <a:spcAft>
                <a:spcPts val="0"/>
              </a:spcAft>
              <a:buClr>
                <a:srgbClr val="000000"/>
              </a:buClr>
              <a:buSzPts val="800"/>
              <a:buFont typeface="Arial"/>
              <a:buNone/>
            </a:pPr>
            <a:r>
              <a:rPr b="1" lang="en" sz="1100">
                <a:solidFill>
                  <a:srgbClr val="656565"/>
                </a:solidFill>
                <a:highlight>
                  <a:schemeClr val="lt1"/>
                </a:highlight>
                <a:latin typeface="Roboto"/>
                <a:ea typeface="Roboto"/>
                <a:cs typeface="Roboto"/>
                <a:sym typeface="Roboto"/>
              </a:rPr>
              <a:t>Audiența: </a:t>
            </a:r>
            <a:endParaRPr b="1" sz="1100">
              <a:solidFill>
                <a:srgbClr val="656565"/>
              </a:solidFill>
              <a:highlight>
                <a:schemeClr val="lt1"/>
              </a:highlight>
              <a:latin typeface="Roboto"/>
              <a:ea typeface="Roboto"/>
              <a:cs typeface="Roboto"/>
              <a:sym typeface="Roboto"/>
            </a:endParaRPr>
          </a:p>
          <a:p>
            <a:pPr indent="0" lvl="0" marL="0" marR="0" rtl="0" algn="l">
              <a:lnSpc>
                <a:spcPct val="150000"/>
              </a:lnSpc>
              <a:spcBef>
                <a:spcPts val="0"/>
              </a:spcBef>
              <a:spcAft>
                <a:spcPts val="0"/>
              </a:spcAft>
              <a:buClr>
                <a:srgbClr val="000000"/>
              </a:buClr>
              <a:buSzPts val="800"/>
              <a:buFont typeface="Arial"/>
              <a:buNone/>
            </a:pPr>
            <a:r>
              <a:rPr lang="en" sz="1100">
                <a:solidFill>
                  <a:srgbClr val="656565"/>
                </a:solidFill>
                <a:highlight>
                  <a:schemeClr val="lt1"/>
                </a:highlight>
                <a:latin typeface="Roboto"/>
                <a:ea typeface="Roboto"/>
                <a:cs typeface="Roboto"/>
                <a:sym typeface="Roboto"/>
              </a:rPr>
              <a:t>Locație: France, Spain, Italy, Belgium, Finland, Greece, Turkey, Israel, Mexico, Brazil</a:t>
            </a:r>
            <a:r>
              <a:rPr lang="en" sz="1100">
                <a:solidFill>
                  <a:srgbClr val="656565"/>
                </a:solidFill>
                <a:highlight>
                  <a:schemeClr val="lt1"/>
                </a:highlight>
                <a:latin typeface="Roboto"/>
                <a:ea typeface="Roboto"/>
                <a:cs typeface="Roboto"/>
                <a:sym typeface="Roboto"/>
              </a:rPr>
              <a:t>.</a:t>
            </a:r>
            <a:endParaRPr sz="1100">
              <a:solidFill>
                <a:srgbClr val="656565"/>
              </a:solidFill>
              <a:highlight>
                <a:schemeClr val="lt1"/>
              </a:highlight>
              <a:latin typeface="Roboto"/>
              <a:ea typeface="Roboto"/>
              <a:cs typeface="Roboto"/>
              <a:sym typeface="Roboto"/>
            </a:endParaRPr>
          </a:p>
          <a:p>
            <a:pPr indent="0" lvl="0" marL="0" marR="0" rtl="0" algn="l">
              <a:lnSpc>
                <a:spcPct val="150000"/>
              </a:lnSpc>
              <a:spcBef>
                <a:spcPts val="0"/>
              </a:spcBef>
              <a:spcAft>
                <a:spcPts val="0"/>
              </a:spcAft>
              <a:buClr>
                <a:schemeClr val="dk1"/>
              </a:buClr>
              <a:buSzPts val="1100"/>
              <a:buFont typeface="Arial"/>
              <a:buNone/>
            </a:pPr>
            <a:r>
              <a:rPr lang="en" sz="1100">
                <a:solidFill>
                  <a:srgbClr val="656565"/>
                </a:solidFill>
                <a:highlight>
                  <a:schemeClr val="lt1"/>
                </a:highlight>
                <a:latin typeface="Roboto"/>
                <a:ea typeface="Roboto"/>
                <a:cs typeface="Roboto"/>
                <a:sym typeface="Roboto"/>
              </a:rPr>
              <a:t>AND </a:t>
            </a:r>
            <a:endParaRPr sz="1100">
              <a:solidFill>
                <a:srgbClr val="656565"/>
              </a:solidFill>
              <a:highlight>
                <a:schemeClr val="lt1"/>
              </a:highlight>
              <a:latin typeface="Roboto"/>
              <a:ea typeface="Roboto"/>
              <a:cs typeface="Roboto"/>
              <a:sym typeface="Roboto"/>
            </a:endParaRPr>
          </a:p>
          <a:p>
            <a:pPr indent="0" lvl="0" marL="0" marR="0" rtl="0" algn="l">
              <a:lnSpc>
                <a:spcPct val="150000"/>
              </a:lnSpc>
              <a:spcBef>
                <a:spcPts val="0"/>
              </a:spcBef>
              <a:spcAft>
                <a:spcPts val="0"/>
              </a:spcAft>
              <a:buClr>
                <a:schemeClr val="dk1"/>
              </a:buClr>
              <a:buSzPts val="1100"/>
              <a:buFont typeface="Arial"/>
              <a:buNone/>
            </a:pPr>
            <a:r>
              <a:rPr lang="en" sz="1100">
                <a:solidFill>
                  <a:srgbClr val="656565"/>
                </a:solidFill>
                <a:highlight>
                  <a:schemeClr val="lt1"/>
                </a:highlight>
                <a:latin typeface="Roboto"/>
                <a:ea typeface="Roboto"/>
                <a:cs typeface="Roboto"/>
                <a:sym typeface="Roboto"/>
              </a:rPr>
              <a:t>Company Industries: IT System Custom Software Development, Software Development, </a:t>
            </a:r>
            <a:endParaRPr sz="1100">
              <a:solidFill>
                <a:srgbClr val="656565"/>
              </a:solidFill>
              <a:highlight>
                <a:schemeClr val="lt1"/>
              </a:highlight>
              <a:latin typeface="Roboto"/>
              <a:ea typeface="Roboto"/>
              <a:cs typeface="Roboto"/>
              <a:sym typeface="Roboto"/>
            </a:endParaRPr>
          </a:p>
          <a:p>
            <a:pPr indent="0" lvl="0" marL="0" marR="0" rtl="0" algn="l">
              <a:lnSpc>
                <a:spcPct val="150000"/>
              </a:lnSpc>
              <a:spcBef>
                <a:spcPts val="0"/>
              </a:spcBef>
              <a:spcAft>
                <a:spcPts val="0"/>
              </a:spcAft>
              <a:buClr>
                <a:schemeClr val="dk1"/>
              </a:buClr>
              <a:buSzPts val="1100"/>
              <a:buFont typeface="Arial"/>
              <a:buNone/>
            </a:pPr>
            <a:r>
              <a:rPr lang="en" sz="1100">
                <a:solidFill>
                  <a:srgbClr val="656565"/>
                </a:solidFill>
                <a:highlight>
                  <a:schemeClr val="lt1"/>
                </a:highlight>
                <a:latin typeface="Roboto"/>
                <a:ea typeface="Roboto"/>
                <a:cs typeface="Roboto"/>
                <a:sym typeface="Roboto"/>
              </a:rPr>
              <a:t>OR </a:t>
            </a:r>
            <a:endParaRPr sz="1100">
              <a:solidFill>
                <a:srgbClr val="656565"/>
              </a:solidFill>
              <a:highlight>
                <a:schemeClr val="lt1"/>
              </a:highlight>
              <a:latin typeface="Roboto"/>
              <a:ea typeface="Roboto"/>
              <a:cs typeface="Roboto"/>
              <a:sym typeface="Roboto"/>
            </a:endParaRPr>
          </a:p>
          <a:p>
            <a:pPr indent="0" lvl="0" marL="0" marR="0" rtl="0" algn="l">
              <a:lnSpc>
                <a:spcPct val="150000"/>
              </a:lnSpc>
              <a:spcBef>
                <a:spcPts val="0"/>
              </a:spcBef>
              <a:spcAft>
                <a:spcPts val="0"/>
              </a:spcAft>
              <a:buClr>
                <a:schemeClr val="dk1"/>
              </a:buClr>
              <a:buSzPts val="1100"/>
              <a:buFont typeface="Arial"/>
              <a:buNone/>
            </a:pPr>
            <a:r>
              <a:rPr lang="en" sz="1100">
                <a:solidFill>
                  <a:srgbClr val="656565"/>
                </a:solidFill>
                <a:highlight>
                  <a:schemeClr val="lt1"/>
                </a:highlight>
                <a:latin typeface="Roboto"/>
                <a:ea typeface="Roboto"/>
                <a:cs typeface="Roboto"/>
                <a:sym typeface="Roboto"/>
              </a:rPr>
              <a:t>Member Interests: Web Hosting, Web Development Services, Data Hosting, </a:t>
            </a:r>
            <a:endParaRPr sz="1100">
              <a:solidFill>
                <a:srgbClr val="656565"/>
              </a:solidFill>
              <a:highlight>
                <a:schemeClr val="lt1"/>
              </a:highlight>
              <a:latin typeface="Roboto"/>
              <a:ea typeface="Roboto"/>
              <a:cs typeface="Roboto"/>
              <a:sym typeface="Roboto"/>
            </a:endParaRPr>
          </a:p>
        </p:txBody>
      </p:sp>
      <p:pic>
        <p:nvPicPr>
          <p:cNvPr id="360" name="Google Shape;360;p33"/>
          <p:cNvPicPr preferRelativeResize="0"/>
          <p:nvPr/>
        </p:nvPicPr>
        <p:blipFill rotWithShape="1">
          <a:blip r:embed="rId3">
            <a:alphaModFix/>
          </a:blip>
          <a:srcRect b="0" l="0" r="0" t="0"/>
          <a:stretch/>
        </p:blipFill>
        <p:spPr>
          <a:xfrm>
            <a:off x="4108890" y="4368824"/>
            <a:ext cx="926220" cy="933064"/>
          </a:xfrm>
          <a:prstGeom prst="rect">
            <a:avLst/>
          </a:prstGeom>
          <a:noFill/>
          <a:ln>
            <a:noFill/>
          </a:ln>
        </p:spPr>
      </p:pic>
      <p:sp>
        <p:nvSpPr>
          <p:cNvPr id="361" name="Google Shape;361;p33"/>
          <p:cNvSpPr txBox="1"/>
          <p:nvPr>
            <p:ph idx="12" type="sldNum"/>
          </p:nvPr>
        </p:nvSpPr>
        <p:spPr>
          <a:xfrm>
            <a:off x="3543300" y="135013"/>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sp>
        <p:nvSpPr>
          <p:cNvPr id="362" name="Google Shape;362;p33"/>
          <p:cNvSpPr txBox="1"/>
          <p:nvPr/>
        </p:nvSpPr>
        <p:spPr>
          <a:xfrm>
            <a:off x="439075" y="408925"/>
            <a:ext cx="2453700" cy="12297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rgbClr val="000000"/>
              </a:buClr>
              <a:buSzPts val="2900"/>
              <a:buFont typeface="Arial"/>
              <a:buNone/>
            </a:pPr>
            <a:r>
              <a:rPr b="1" lang="en" sz="2900">
                <a:solidFill>
                  <a:srgbClr val="FF0000"/>
                </a:solidFill>
                <a:latin typeface="Roboto Slab"/>
                <a:ea typeface="Roboto Slab"/>
                <a:cs typeface="Roboto Slab"/>
                <a:sym typeface="Roboto Slab"/>
              </a:rPr>
              <a:t>Targetare</a:t>
            </a:r>
            <a:endParaRPr b="1" i="0" sz="2900" u="none" cap="none" strike="noStrike">
              <a:solidFill>
                <a:srgbClr val="FF0000"/>
              </a:solidFill>
              <a:latin typeface="Roboto Slab"/>
              <a:ea typeface="Roboto Slab"/>
              <a:cs typeface="Roboto Slab"/>
              <a:sym typeface="Roboto Slab"/>
            </a:endParaRPr>
          </a:p>
        </p:txBody>
      </p:sp>
      <p:pic>
        <p:nvPicPr>
          <p:cNvPr id="363" name="Google Shape;363;p33"/>
          <p:cNvPicPr preferRelativeResize="0"/>
          <p:nvPr/>
        </p:nvPicPr>
        <p:blipFill>
          <a:blip r:embed="rId4">
            <a:alphaModFix/>
          </a:blip>
          <a:stretch>
            <a:fillRect/>
          </a:stretch>
        </p:blipFill>
        <p:spPr>
          <a:xfrm>
            <a:off x="4061063" y="0"/>
            <a:ext cx="3633974" cy="814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CF1">
            <a:alpha val="36470"/>
          </a:srgbClr>
        </a:solidFill>
      </p:bgPr>
    </p:bg>
    <p:spTree>
      <p:nvGrpSpPr>
        <p:cNvPr id="367" name="Shape 367"/>
        <p:cNvGrpSpPr/>
        <p:nvPr/>
      </p:nvGrpSpPr>
      <p:grpSpPr>
        <a:xfrm>
          <a:off x="0" y="0"/>
          <a:ext cx="0" cy="0"/>
          <a:chOff x="0" y="0"/>
          <a:chExt cx="0" cy="0"/>
        </a:xfrm>
      </p:grpSpPr>
      <p:sp>
        <p:nvSpPr>
          <p:cNvPr id="368" name="Google Shape;368;p34"/>
          <p:cNvSpPr/>
          <p:nvPr/>
        </p:nvSpPr>
        <p:spPr>
          <a:xfrm flipH="1">
            <a:off x="3094250" y="0"/>
            <a:ext cx="5729700" cy="47700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369" name="Google Shape;369;p34"/>
          <p:cNvSpPr/>
          <p:nvPr/>
        </p:nvSpPr>
        <p:spPr>
          <a:xfrm>
            <a:off x="-39312" y="0"/>
            <a:ext cx="46200" cy="5209200"/>
          </a:xfrm>
          <a:prstGeom prst="rect">
            <a:avLst/>
          </a:prstGeom>
          <a:solidFill>
            <a:srgbClr val="ED1C24"/>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370" name="Google Shape;370;p34"/>
          <p:cNvSpPr txBox="1"/>
          <p:nvPr/>
        </p:nvSpPr>
        <p:spPr>
          <a:xfrm>
            <a:off x="460869" y="24463"/>
            <a:ext cx="2274900" cy="4950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4D555B"/>
              </a:solidFill>
              <a:latin typeface="Roboto"/>
              <a:ea typeface="Roboto"/>
              <a:cs typeface="Roboto"/>
              <a:sym typeface="Roboto"/>
            </a:endParaRPr>
          </a:p>
        </p:txBody>
      </p:sp>
      <p:pic>
        <p:nvPicPr>
          <p:cNvPr id="371" name="Google Shape;371;p34"/>
          <p:cNvPicPr preferRelativeResize="0"/>
          <p:nvPr/>
        </p:nvPicPr>
        <p:blipFill rotWithShape="1">
          <a:blip r:embed="rId3">
            <a:alphaModFix/>
          </a:blip>
          <a:srcRect b="0" l="0" r="0" t="0"/>
          <a:stretch/>
        </p:blipFill>
        <p:spPr>
          <a:xfrm>
            <a:off x="4108890" y="4368824"/>
            <a:ext cx="926220" cy="933064"/>
          </a:xfrm>
          <a:prstGeom prst="rect">
            <a:avLst/>
          </a:prstGeom>
          <a:noFill/>
          <a:ln>
            <a:noFill/>
          </a:ln>
        </p:spPr>
      </p:pic>
      <p:sp>
        <p:nvSpPr>
          <p:cNvPr id="372" name="Google Shape;372;p34"/>
          <p:cNvSpPr txBox="1"/>
          <p:nvPr>
            <p:ph idx="12" type="sldNum"/>
          </p:nvPr>
        </p:nvSpPr>
        <p:spPr>
          <a:xfrm>
            <a:off x="3543300" y="135013"/>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sp>
        <p:nvSpPr>
          <p:cNvPr id="373" name="Google Shape;373;p34"/>
          <p:cNvSpPr txBox="1"/>
          <p:nvPr/>
        </p:nvSpPr>
        <p:spPr>
          <a:xfrm>
            <a:off x="439075" y="408925"/>
            <a:ext cx="2453700" cy="12297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chemeClr val="dk1"/>
              </a:buClr>
              <a:buSzPts val="1100"/>
              <a:buFont typeface="Arial"/>
              <a:buNone/>
            </a:pPr>
            <a:r>
              <a:rPr b="1" lang="en" sz="2900">
                <a:solidFill>
                  <a:srgbClr val="FF0000"/>
                </a:solidFill>
                <a:latin typeface="Roboto Slab"/>
                <a:ea typeface="Roboto Slab"/>
                <a:cs typeface="Roboto Slab"/>
                <a:sym typeface="Roboto Slab"/>
              </a:rPr>
              <a:t>Imagini</a:t>
            </a:r>
            <a:endParaRPr b="1" sz="2900">
              <a:solidFill>
                <a:srgbClr val="FF0000"/>
              </a:solidFill>
              <a:latin typeface="Roboto Slab"/>
              <a:ea typeface="Roboto Slab"/>
              <a:cs typeface="Roboto Slab"/>
              <a:sym typeface="Roboto Slab"/>
            </a:endParaRPr>
          </a:p>
          <a:p>
            <a:pPr indent="0" lvl="0" marL="0" marR="0" rtl="0" algn="l">
              <a:lnSpc>
                <a:spcPct val="80000"/>
              </a:lnSpc>
              <a:spcBef>
                <a:spcPts val="0"/>
              </a:spcBef>
              <a:spcAft>
                <a:spcPts val="0"/>
              </a:spcAft>
              <a:buClr>
                <a:schemeClr val="dk1"/>
              </a:buClr>
              <a:buSzPts val="1100"/>
              <a:buFont typeface="Arial"/>
              <a:buNone/>
            </a:pPr>
            <a:r>
              <a:rPr b="1" lang="en" sz="2900">
                <a:solidFill>
                  <a:srgbClr val="FF0000"/>
                </a:solidFill>
                <a:latin typeface="Roboto Slab"/>
                <a:ea typeface="Roboto Slab"/>
                <a:cs typeface="Roboto Slab"/>
                <a:sym typeface="Roboto Slab"/>
              </a:rPr>
              <a:t>folosite</a:t>
            </a:r>
            <a:endParaRPr b="1" sz="2900">
              <a:solidFill>
                <a:srgbClr val="FF0000"/>
              </a:solidFill>
              <a:latin typeface="Roboto Slab"/>
              <a:ea typeface="Roboto Slab"/>
              <a:cs typeface="Roboto Slab"/>
              <a:sym typeface="Roboto Slab"/>
            </a:endParaRPr>
          </a:p>
        </p:txBody>
      </p:sp>
      <p:pic>
        <p:nvPicPr>
          <p:cNvPr id="374" name="Google Shape;374;p34"/>
          <p:cNvPicPr preferRelativeResize="0"/>
          <p:nvPr/>
        </p:nvPicPr>
        <p:blipFill>
          <a:blip r:embed="rId4">
            <a:alphaModFix/>
          </a:blip>
          <a:stretch>
            <a:fillRect/>
          </a:stretch>
        </p:blipFill>
        <p:spPr>
          <a:xfrm>
            <a:off x="159288" y="1791025"/>
            <a:ext cx="2782563" cy="2782563"/>
          </a:xfrm>
          <a:prstGeom prst="rect">
            <a:avLst/>
          </a:prstGeom>
          <a:noFill/>
          <a:ln>
            <a:noFill/>
          </a:ln>
        </p:spPr>
      </p:pic>
      <p:pic>
        <p:nvPicPr>
          <p:cNvPr id="375" name="Google Shape;375;p34"/>
          <p:cNvPicPr preferRelativeResize="0"/>
          <p:nvPr/>
        </p:nvPicPr>
        <p:blipFill>
          <a:blip r:embed="rId5">
            <a:alphaModFix/>
          </a:blip>
          <a:stretch>
            <a:fillRect/>
          </a:stretch>
        </p:blipFill>
        <p:spPr>
          <a:xfrm>
            <a:off x="3958475" y="930225"/>
            <a:ext cx="1894425" cy="1894425"/>
          </a:xfrm>
          <a:prstGeom prst="rect">
            <a:avLst/>
          </a:prstGeom>
          <a:noFill/>
          <a:ln>
            <a:noFill/>
          </a:ln>
        </p:spPr>
      </p:pic>
      <p:pic>
        <p:nvPicPr>
          <p:cNvPr id="376" name="Google Shape;376;p34"/>
          <p:cNvPicPr preferRelativeResize="0"/>
          <p:nvPr/>
        </p:nvPicPr>
        <p:blipFill>
          <a:blip r:embed="rId6">
            <a:alphaModFix/>
          </a:blip>
          <a:stretch>
            <a:fillRect/>
          </a:stretch>
        </p:blipFill>
        <p:spPr>
          <a:xfrm>
            <a:off x="6065300" y="930225"/>
            <a:ext cx="1894425" cy="1894425"/>
          </a:xfrm>
          <a:prstGeom prst="rect">
            <a:avLst/>
          </a:prstGeom>
          <a:noFill/>
          <a:ln>
            <a:noFill/>
          </a:ln>
        </p:spPr>
      </p:pic>
      <p:pic>
        <p:nvPicPr>
          <p:cNvPr id="377" name="Google Shape;377;p34"/>
          <p:cNvPicPr preferRelativeResize="0"/>
          <p:nvPr/>
        </p:nvPicPr>
        <p:blipFill>
          <a:blip r:embed="rId7">
            <a:alphaModFix/>
          </a:blip>
          <a:stretch>
            <a:fillRect/>
          </a:stretch>
        </p:blipFill>
        <p:spPr>
          <a:xfrm>
            <a:off x="3958475" y="2824650"/>
            <a:ext cx="1894425" cy="1894425"/>
          </a:xfrm>
          <a:prstGeom prst="rect">
            <a:avLst/>
          </a:prstGeom>
          <a:noFill/>
          <a:ln>
            <a:noFill/>
          </a:ln>
        </p:spPr>
      </p:pic>
      <p:pic>
        <p:nvPicPr>
          <p:cNvPr id="378" name="Google Shape;378;p34"/>
          <p:cNvPicPr preferRelativeResize="0"/>
          <p:nvPr/>
        </p:nvPicPr>
        <p:blipFill>
          <a:blip r:embed="rId8">
            <a:alphaModFix/>
          </a:blip>
          <a:stretch>
            <a:fillRect/>
          </a:stretch>
        </p:blipFill>
        <p:spPr>
          <a:xfrm>
            <a:off x="6065300" y="2824650"/>
            <a:ext cx="1894425" cy="1894425"/>
          </a:xfrm>
          <a:prstGeom prst="rect">
            <a:avLst/>
          </a:prstGeom>
          <a:noFill/>
          <a:ln>
            <a:noFill/>
          </a:ln>
        </p:spPr>
      </p:pic>
      <p:pic>
        <p:nvPicPr>
          <p:cNvPr id="379" name="Google Shape;379;p34"/>
          <p:cNvPicPr preferRelativeResize="0"/>
          <p:nvPr/>
        </p:nvPicPr>
        <p:blipFill>
          <a:blip r:embed="rId9">
            <a:alphaModFix/>
          </a:blip>
          <a:stretch>
            <a:fillRect/>
          </a:stretch>
        </p:blipFill>
        <p:spPr>
          <a:xfrm>
            <a:off x="4142113" y="0"/>
            <a:ext cx="3633974" cy="814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CF1">
            <a:alpha val="36470"/>
          </a:srgbClr>
        </a:solidFill>
      </p:bgPr>
    </p:bg>
    <p:spTree>
      <p:nvGrpSpPr>
        <p:cNvPr id="383" name="Shape 383"/>
        <p:cNvGrpSpPr/>
        <p:nvPr/>
      </p:nvGrpSpPr>
      <p:grpSpPr>
        <a:xfrm>
          <a:off x="0" y="0"/>
          <a:ext cx="0" cy="0"/>
          <a:chOff x="0" y="0"/>
          <a:chExt cx="0" cy="0"/>
        </a:xfrm>
      </p:grpSpPr>
      <p:sp>
        <p:nvSpPr>
          <p:cNvPr id="384" name="Google Shape;384;p35"/>
          <p:cNvSpPr/>
          <p:nvPr/>
        </p:nvSpPr>
        <p:spPr>
          <a:xfrm flipH="1">
            <a:off x="2892650" y="0"/>
            <a:ext cx="5931300" cy="47700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385" name="Google Shape;385;p35"/>
          <p:cNvSpPr/>
          <p:nvPr/>
        </p:nvSpPr>
        <p:spPr>
          <a:xfrm>
            <a:off x="-39312" y="0"/>
            <a:ext cx="46200" cy="5209200"/>
          </a:xfrm>
          <a:prstGeom prst="rect">
            <a:avLst/>
          </a:prstGeom>
          <a:solidFill>
            <a:srgbClr val="ED1C24"/>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386" name="Google Shape;386;p35"/>
          <p:cNvSpPr txBox="1"/>
          <p:nvPr/>
        </p:nvSpPr>
        <p:spPr>
          <a:xfrm>
            <a:off x="460869" y="24463"/>
            <a:ext cx="2274900" cy="4950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4D555B"/>
              </a:solidFill>
              <a:latin typeface="Roboto"/>
              <a:ea typeface="Roboto"/>
              <a:cs typeface="Roboto"/>
              <a:sym typeface="Roboto"/>
            </a:endParaRPr>
          </a:p>
        </p:txBody>
      </p:sp>
      <p:pic>
        <p:nvPicPr>
          <p:cNvPr id="387" name="Google Shape;387;p35"/>
          <p:cNvPicPr preferRelativeResize="0"/>
          <p:nvPr/>
        </p:nvPicPr>
        <p:blipFill rotWithShape="1">
          <a:blip r:embed="rId3">
            <a:alphaModFix/>
          </a:blip>
          <a:srcRect b="0" l="0" r="0" t="0"/>
          <a:stretch/>
        </p:blipFill>
        <p:spPr>
          <a:xfrm>
            <a:off x="4108890" y="4368824"/>
            <a:ext cx="926220" cy="933064"/>
          </a:xfrm>
          <a:prstGeom prst="rect">
            <a:avLst/>
          </a:prstGeom>
          <a:noFill/>
          <a:ln>
            <a:noFill/>
          </a:ln>
        </p:spPr>
      </p:pic>
      <p:sp>
        <p:nvSpPr>
          <p:cNvPr id="388" name="Google Shape;388;p35"/>
          <p:cNvSpPr txBox="1"/>
          <p:nvPr>
            <p:ph idx="12" type="sldNum"/>
          </p:nvPr>
        </p:nvSpPr>
        <p:spPr>
          <a:xfrm>
            <a:off x="3543300" y="135013"/>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sp>
        <p:nvSpPr>
          <p:cNvPr id="389" name="Google Shape;389;p35"/>
          <p:cNvSpPr txBox="1"/>
          <p:nvPr/>
        </p:nvSpPr>
        <p:spPr>
          <a:xfrm>
            <a:off x="439075" y="408925"/>
            <a:ext cx="2453700" cy="12297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chemeClr val="dk1"/>
              </a:buClr>
              <a:buSzPts val="1100"/>
              <a:buFont typeface="Arial"/>
              <a:buNone/>
            </a:pPr>
            <a:r>
              <a:rPr b="1" lang="en" sz="2900">
                <a:solidFill>
                  <a:srgbClr val="FF0000"/>
                </a:solidFill>
                <a:latin typeface="Roboto Slab"/>
                <a:ea typeface="Roboto Slab"/>
                <a:cs typeface="Roboto Slab"/>
                <a:sym typeface="Roboto Slab"/>
              </a:rPr>
              <a:t>Link-uri Ads</a:t>
            </a:r>
            <a:br>
              <a:rPr b="1" lang="en" sz="2900">
                <a:solidFill>
                  <a:srgbClr val="FF0000"/>
                </a:solidFill>
                <a:latin typeface="Roboto Slab"/>
                <a:ea typeface="Roboto Slab"/>
                <a:cs typeface="Roboto Slab"/>
                <a:sym typeface="Roboto Slab"/>
              </a:rPr>
            </a:br>
            <a:r>
              <a:rPr b="1" lang="en" sz="2900">
                <a:solidFill>
                  <a:srgbClr val="FF0000"/>
                </a:solidFill>
                <a:latin typeface="Roboto Slab"/>
                <a:ea typeface="Roboto Slab"/>
                <a:cs typeface="Roboto Slab"/>
                <a:sym typeface="Roboto Slab"/>
              </a:rPr>
              <a:t>LinkedIn</a:t>
            </a:r>
            <a:endParaRPr b="1" sz="2900">
              <a:solidFill>
                <a:srgbClr val="FF0000"/>
              </a:solidFill>
              <a:latin typeface="Roboto Slab"/>
              <a:ea typeface="Roboto Slab"/>
              <a:cs typeface="Roboto Slab"/>
              <a:sym typeface="Roboto Slab"/>
            </a:endParaRPr>
          </a:p>
        </p:txBody>
      </p:sp>
      <p:graphicFrame>
        <p:nvGraphicFramePr>
          <p:cNvPr id="390" name="Google Shape;390;p35"/>
          <p:cNvGraphicFramePr/>
          <p:nvPr/>
        </p:nvGraphicFramePr>
        <p:xfrm>
          <a:off x="2956125" y="1547650"/>
          <a:ext cx="3000000" cy="3000000"/>
        </p:xfrm>
        <a:graphic>
          <a:graphicData uri="http://schemas.openxmlformats.org/drawingml/2006/table">
            <a:tbl>
              <a:tblPr>
                <a:noFill/>
                <a:tableStyleId>{998CC691-6669-4EE2-AD1D-8781978E0EA4}</a:tableStyleId>
              </a:tblPr>
              <a:tblGrid>
                <a:gridCol w="409550"/>
                <a:gridCol w="5319475"/>
              </a:tblGrid>
              <a:tr h="200025">
                <a:tc>
                  <a:txBody>
                    <a:bodyPr/>
                    <a:lstStyle/>
                    <a:p>
                      <a:pPr indent="0" lvl="0" marL="0" rtl="0" algn="r">
                        <a:lnSpc>
                          <a:spcPct val="115000"/>
                        </a:lnSpc>
                        <a:spcBef>
                          <a:spcPts val="0"/>
                        </a:spcBef>
                        <a:spcAft>
                          <a:spcPts val="0"/>
                        </a:spcAft>
                        <a:buNone/>
                      </a:pPr>
                      <a:r>
                        <a:rPr b="1" lang="en" sz="1000"/>
                        <a:t>Ad 1</a:t>
                      </a:r>
                      <a:endParaRPr b="1" sz="1000"/>
                    </a:p>
                  </a:txBody>
                  <a:tcPr marT="19050" marB="19050" marR="28575" marL="28575"/>
                </a:tc>
                <a:tc>
                  <a:txBody>
                    <a:bodyPr/>
                    <a:lstStyle/>
                    <a:p>
                      <a:pPr indent="0" lvl="0" marL="0" rtl="0" algn="l">
                        <a:lnSpc>
                          <a:spcPct val="115000"/>
                        </a:lnSpc>
                        <a:spcBef>
                          <a:spcPts val="0"/>
                        </a:spcBef>
                        <a:spcAft>
                          <a:spcPts val="0"/>
                        </a:spcAft>
                        <a:buNone/>
                      </a:pPr>
                      <a:r>
                        <a:rPr lang="en" sz="1000" u="sng">
                          <a:solidFill>
                            <a:schemeClr val="hlink"/>
                          </a:solidFill>
                        </a:rPr>
                        <a:t>https://www.linkedin.com/posts/cluster-cs_try-it-for-free-activity-7090230117628600323-oqFL?utm_source=share&amp;utm_medium=member_desktop</a:t>
                      </a:r>
                      <a:endParaRPr sz="1000" u="sng">
                        <a:solidFill>
                          <a:schemeClr val="hlink"/>
                        </a:solidFill>
                      </a:endParaRPr>
                    </a:p>
                    <a:p>
                      <a:pPr indent="0" lvl="0" marL="0" rtl="0" algn="l">
                        <a:lnSpc>
                          <a:spcPct val="115000"/>
                        </a:lnSpc>
                        <a:spcBef>
                          <a:spcPts val="0"/>
                        </a:spcBef>
                        <a:spcAft>
                          <a:spcPts val="0"/>
                        </a:spcAft>
                        <a:buNone/>
                      </a:pPr>
                      <a:r>
                        <a:t/>
                      </a:r>
                      <a:endParaRPr sz="1000" u="sng">
                        <a:solidFill>
                          <a:schemeClr val="hlink"/>
                        </a:solidFill>
                      </a:endParaRPr>
                    </a:p>
                  </a:txBody>
                  <a:tcPr marT="19050" marB="19050" marR="91425" marL="91425" anchor="b">
                    <a:lnR cap="flat" cmpd="sng" w="7625">
                      <a:solidFill>
                        <a:srgbClr val="000000"/>
                      </a:solidFill>
                      <a:prstDash val="solid"/>
                      <a:round/>
                      <a:headEnd len="sm" w="sm" type="none"/>
                      <a:tailEnd len="sm" w="sm" type="none"/>
                    </a:lnR>
                  </a:tcPr>
                </a:tc>
              </a:tr>
              <a:tr h="200025">
                <a:tc>
                  <a:txBody>
                    <a:bodyPr/>
                    <a:lstStyle/>
                    <a:p>
                      <a:pPr indent="0" lvl="0" marL="0" rtl="0" algn="r">
                        <a:lnSpc>
                          <a:spcPct val="115000"/>
                        </a:lnSpc>
                        <a:spcBef>
                          <a:spcPts val="0"/>
                        </a:spcBef>
                        <a:spcAft>
                          <a:spcPts val="0"/>
                        </a:spcAft>
                        <a:buNone/>
                      </a:pPr>
                      <a:r>
                        <a:rPr b="1" lang="en" sz="1000"/>
                        <a:t>Ad 2</a:t>
                      </a:r>
                      <a:endParaRPr b="1" sz="1000"/>
                    </a:p>
                  </a:txBody>
                  <a:tcPr marT="19050" marB="19050" marR="28575" marL="28575"/>
                </a:tc>
                <a:tc>
                  <a:txBody>
                    <a:bodyPr/>
                    <a:lstStyle/>
                    <a:p>
                      <a:pPr indent="0" lvl="0" marL="0" rtl="0" algn="l">
                        <a:lnSpc>
                          <a:spcPct val="115000"/>
                        </a:lnSpc>
                        <a:spcBef>
                          <a:spcPts val="0"/>
                        </a:spcBef>
                        <a:spcAft>
                          <a:spcPts val="0"/>
                        </a:spcAft>
                        <a:buNone/>
                      </a:pPr>
                      <a:r>
                        <a:rPr lang="en" sz="1000" u="sng">
                          <a:solidFill>
                            <a:schemeClr val="hlink"/>
                          </a:solidFill>
                        </a:rPr>
                        <a:t>https://www.linkedin.com/posts/cluster-cs_effortless-web-cluster-deployment-activity-7090232227413786625-q1qM?utm_source=share&amp;utm_medium=member_desktop</a:t>
                      </a:r>
                      <a:endParaRPr sz="1000" u="sng">
                        <a:solidFill>
                          <a:schemeClr val="hlink"/>
                        </a:solidFill>
                      </a:endParaRPr>
                    </a:p>
                    <a:p>
                      <a:pPr indent="0" lvl="0" marL="0" rtl="0" algn="l">
                        <a:lnSpc>
                          <a:spcPct val="115000"/>
                        </a:lnSpc>
                        <a:spcBef>
                          <a:spcPts val="0"/>
                        </a:spcBef>
                        <a:spcAft>
                          <a:spcPts val="0"/>
                        </a:spcAft>
                        <a:buNone/>
                      </a:pPr>
                      <a:r>
                        <a:t/>
                      </a:r>
                      <a:endParaRPr sz="1000" u="sng">
                        <a:solidFill>
                          <a:schemeClr val="hlink"/>
                        </a:solidFill>
                      </a:endParaRPr>
                    </a:p>
                  </a:txBody>
                  <a:tcPr marT="19050" marB="19050" marR="91425" marL="91425" anchor="b">
                    <a:lnR cap="flat" cmpd="sng" w="7625">
                      <a:solidFill>
                        <a:srgbClr val="000000"/>
                      </a:solidFill>
                      <a:prstDash val="solid"/>
                      <a:round/>
                      <a:headEnd len="sm" w="sm" type="none"/>
                      <a:tailEnd len="sm" w="sm" type="none"/>
                    </a:lnR>
                  </a:tcPr>
                </a:tc>
              </a:tr>
              <a:tr h="200025">
                <a:tc>
                  <a:txBody>
                    <a:bodyPr/>
                    <a:lstStyle/>
                    <a:p>
                      <a:pPr indent="0" lvl="0" marL="0" rtl="0" algn="r">
                        <a:lnSpc>
                          <a:spcPct val="115000"/>
                        </a:lnSpc>
                        <a:spcBef>
                          <a:spcPts val="0"/>
                        </a:spcBef>
                        <a:spcAft>
                          <a:spcPts val="0"/>
                        </a:spcAft>
                        <a:buNone/>
                      </a:pPr>
                      <a:r>
                        <a:rPr b="1" lang="en" sz="1000"/>
                        <a:t>Ad 3</a:t>
                      </a:r>
                      <a:endParaRPr b="1" sz="1000"/>
                    </a:p>
                  </a:txBody>
                  <a:tcPr marT="19050" marB="19050" marR="28575" marL="28575"/>
                </a:tc>
                <a:tc>
                  <a:txBody>
                    <a:bodyPr/>
                    <a:lstStyle/>
                    <a:p>
                      <a:pPr indent="0" lvl="0" marL="0" rtl="0" algn="l">
                        <a:lnSpc>
                          <a:spcPct val="115000"/>
                        </a:lnSpc>
                        <a:spcBef>
                          <a:spcPts val="0"/>
                        </a:spcBef>
                        <a:spcAft>
                          <a:spcPts val="0"/>
                        </a:spcAft>
                        <a:buNone/>
                      </a:pPr>
                      <a:r>
                        <a:rPr lang="en" sz="1000" u="sng">
                          <a:solidFill>
                            <a:schemeClr val="hlink"/>
                          </a:solidFill>
                        </a:rPr>
                        <a:t>https://www.linkedin.com/posts/cluster-cs_discover-the-available-features-and-pricing-activity-7090250977911484417-zJi4?utm_source=share&amp;utm_medium=member_desktop</a:t>
                      </a:r>
                      <a:endParaRPr sz="1000" u="sng">
                        <a:solidFill>
                          <a:schemeClr val="hlink"/>
                        </a:solidFill>
                      </a:endParaRPr>
                    </a:p>
                    <a:p>
                      <a:pPr indent="0" lvl="0" marL="0" rtl="0" algn="l">
                        <a:lnSpc>
                          <a:spcPct val="115000"/>
                        </a:lnSpc>
                        <a:spcBef>
                          <a:spcPts val="0"/>
                        </a:spcBef>
                        <a:spcAft>
                          <a:spcPts val="0"/>
                        </a:spcAft>
                        <a:buNone/>
                      </a:pPr>
                      <a:r>
                        <a:t/>
                      </a:r>
                      <a:endParaRPr sz="1000" u="sng">
                        <a:solidFill>
                          <a:schemeClr val="hlink"/>
                        </a:solidFill>
                      </a:endParaRPr>
                    </a:p>
                  </a:txBody>
                  <a:tcPr marT="19050" marB="19050" marR="91425" marL="91425" anchor="b">
                    <a:lnR cap="flat" cmpd="sng" w="7625">
                      <a:solidFill>
                        <a:srgbClr val="000000"/>
                      </a:solidFill>
                      <a:prstDash val="solid"/>
                      <a:round/>
                      <a:headEnd len="sm" w="sm" type="none"/>
                      <a:tailEnd len="sm" w="sm" type="none"/>
                    </a:lnR>
                  </a:tcPr>
                </a:tc>
              </a:tr>
              <a:tr h="200025">
                <a:tc>
                  <a:txBody>
                    <a:bodyPr/>
                    <a:lstStyle/>
                    <a:p>
                      <a:pPr indent="0" lvl="0" marL="0" rtl="0" algn="r">
                        <a:lnSpc>
                          <a:spcPct val="115000"/>
                        </a:lnSpc>
                        <a:spcBef>
                          <a:spcPts val="0"/>
                        </a:spcBef>
                        <a:spcAft>
                          <a:spcPts val="0"/>
                        </a:spcAft>
                        <a:buNone/>
                      </a:pPr>
                      <a:r>
                        <a:rPr b="1" lang="en" sz="1000"/>
                        <a:t>Ad 4</a:t>
                      </a:r>
                      <a:endParaRPr b="1" sz="1000"/>
                    </a:p>
                  </a:txBody>
                  <a:tcPr marT="19050" marB="19050" marR="28575" marL="28575"/>
                </a:tc>
                <a:tc>
                  <a:txBody>
                    <a:bodyPr/>
                    <a:lstStyle/>
                    <a:p>
                      <a:pPr indent="0" lvl="0" marL="0" rtl="0" algn="l">
                        <a:lnSpc>
                          <a:spcPct val="115000"/>
                        </a:lnSpc>
                        <a:spcBef>
                          <a:spcPts val="0"/>
                        </a:spcBef>
                        <a:spcAft>
                          <a:spcPts val="0"/>
                        </a:spcAft>
                        <a:buNone/>
                      </a:pPr>
                      <a:r>
                        <a:rPr lang="en" sz="1000" u="sng">
                          <a:solidFill>
                            <a:schemeClr val="hlink"/>
                          </a:solidFill>
                        </a:rPr>
                        <a:t>https://www.linkedin.com/posts/cluster-cs_try-it-for-free-activity-7090252174458335232-JtwC?utm_source=share&amp;utm_medium=member_desktop</a:t>
                      </a:r>
                      <a:endParaRPr sz="1000" u="sng">
                        <a:solidFill>
                          <a:schemeClr val="hlink"/>
                        </a:solidFill>
                      </a:endParaRPr>
                    </a:p>
                    <a:p>
                      <a:pPr indent="0" lvl="0" marL="0" rtl="0" algn="l">
                        <a:lnSpc>
                          <a:spcPct val="115000"/>
                        </a:lnSpc>
                        <a:spcBef>
                          <a:spcPts val="0"/>
                        </a:spcBef>
                        <a:spcAft>
                          <a:spcPts val="0"/>
                        </a:spcAft>
                        <a:buNone/>
                      </a:pPr>
                      <a:r>
                        <a:t/>
                      </a:r>
                      <a:endParaRPr sz="1000" u="sng">
                        <a:solidFill>
                          <a:schemeClr val="hlink"/>
                        </a:solidFill>
                      </a:endParaRPr>
                    </a:p>
                  </a:txBody>
                  <a:tcPr marT="19050" marB="19050" marR="91425" marL="91425" anchor="b">
                    <a:lnR cap="flat" cmpd="sng" w="7625">
                      <a:solidFill>
                        <a:srgbClr val="000000"/>
                      </a:solidFill>
                      <a:prstDash val="solid"/>
                      <a:round/>
                      <a:headEnd len="sm" w="sm" type="none"/>
                      <a:tailEnd len="sm" w="sm" type="none"/>
                    </a:lnR>
                  </a:tcPr>
                </a:tc>
              </a:tr>
              <a:tr h="200025">
                <a:tc>
                  <a:txBody>
                    <a:bodyPr/>
                    <a:lstStyle/>
                    <a:p>
                      <a:pPr indent="0" lvl="0" marL="0" rtl="0" algn="r">
                        <a:lnSpc>
                          <a:spcPct val="115000"/>
                        </a:lnSpc>
                        <a:spcBef>
                          <a:spcPts val="0"/>
                        </a:spcBef>
                        <a:spcAft>
                          <a:spcPts val="0"/>
                        </a:spcAft>
                        <a:buNone/>
                      </a:pPr>
                      <a:r>
                        <a:rPr b="1" lang="en" sz="1000"/>
                        <a:t>Ad 5</a:t>
                      </a:r>
                      <a:endParaRPr b="1" sz="1000"/>
                    </a:p>
                  </a:txBody>
                  <a:tcPr marT="19050" marB="19050" marR="28575" marL="28575"/>
                </a:tc>
                <a:tc>
                  <a:txBody>
                    <a:bodyPr/>
                    <a:lstStyle/>
                    <a:p>
                      <a:pPr indent="0" lvl="0" marL="0" rtl="0" algn="l">
                        <a:lnSpc>
                          <a:spcPct val="115000"/>
                        </a:lnSpc>
                        <a:spcBef>
                          <a:spcPts val="0"/>
                        </a:spcBef>
                        <a:spcAft>
                          <a:spcPts val="0"/>
                        </a:spcAft>
                        <a:buNone/>
                      </a:pPr>
                      <a:r>
                        <a:rPr lang="en" sz="1000" u="sng">
                          <a:solidFill>
                            <a:schemeClr val="hlink"/>
                          </a:solidFill>
                        </a:rPr>
                        <a:t>https://www.linkedin.com/posts/cluster-cs_create-your-free-account-activity-7090252905366118400-csIg?utm_source=share&amp;utm_medium=member_desktop</a:t>
                      </a:r>
                      <a:endParaRPr sz="1000" u="sng">
                        <a:solidFill>
                          <a:schemeClr val="hlink"/>
                        </a:solidFill>
                      </a:endParaRPr>
                    </a:p>
                  </a:txBody>
                  <a:tcPr marT="19050" marB="19050" marR="91425" marL="91425" anchor="b">
                    <a:lnR cap="flat" cmpd="sng" w="7625">
                      <a:solidFill>
                        <a:srgbClr val="000000"/>
                      </a:solidFill>
                      <a:prstDash val="solid"/>
                      <a:round/>
                      <a:headEnd len="sm" w="sm" type="none"/>
                      <a:tailEnd len="sm" w="sm" type="none"/>
                    </a:lnR>
                  </a:tcPr>
                </a:tc>
              </a:tr>
            </a:tbl>
          </a:graphicData>
        </a:graphic>
      </p:graphicFrame>
      <p:pic>
        <p:nvPicPr>
          <p:cNvPr id="391" name="Google Shape;391;p35"/>
          <p:cNvPicPr preferRelativeResize="0"/>
          <p:nvPr/>
        </p:nvPicPr>
        <p:blipFill>
          <a:blip r:embed="rId4">
            <a:alphaModFix/>
          </a:blip>
          <a:stretch>
            <a:fillRect/>
          </a:stretch>
        </p:blipFill>
        <p:spPr>
          <a:xfrm>
            <a:off x="4061063" y="0"/>
            <a:ext cx="3633974" cy="814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CF1">
            <a:alpha val="36470"/>
          </a:srgbClr>
        </a:solidFill>
      </p:bgPr>
    </p:bg>
    <p:spTree>
      <p:nvGrpSpPr>
        <p:cNvPr id="395" name="Shape 395"/>
        <p:cNvGrpSpPr/>
        <p:nvPr/>
      </p:nvGrpSpPr>
      <p:grpSpPr>
        <a:xfrm>
          <a:off x="0" y="0"/>
          <a:ext cx="0" cy="0"/>
          <a:chOff x="0" y="0"/>
          <a:chExt cx="0" cy="0"/>
        </a:xfrm>
      </p:grpSpPr>
      <p:sp>
        <p:nvSpPr>
          <p:cNvPr id="396" name="Google Shape;396;p36"/>
          <p:cNvSpPr/>
          <p:nvPr/>
        </p:nvSpPr>
        <p:spPr>
          <a:xfrm flipH="1">
            <a:off x="2561300" y="0"/>
            <a:ext cx="6395700" cy="47817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397" name="Google Shape;397;p36"/>
          <p:cNvSpPr/>
          <p:nvPr/>
        </p:nvSpPr>
        <p:spPr>
          <a:xfrm>
            <a:off x="-39312" y="0"/>
            <a:ext cx="46200" cy="5209200"/>
          </a:xfrm>
          <a:prstGeom prst="rect">
            <a:avLst/>
          </a:prstGeom>
          <a:solidFill>
            <a:srgbClr val="ED1C24"/>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398" name="Google Shape;398;p36"/>
          <p:cNvSpPr txBox="1"/>
          <p:nvPr/>
        </p:nvSpPr>
        <p:spPr>
          <a:xfrm>
            <a:off x="255388" y="445075"/>
            <a:ext cx="2057400" cy="8898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rgbClr val="000000"/>
              </a:buClr>
              <a:buSzPts val="2900"/>
              <a:buFont typeface="Arial"/>
              <a:buNone/>
            </a:pPr>
            <a:r>
              <a:rPr b="1" lang="en" sz="2900">
                <a:solidFill>
                  <a:srgbClr val="FF0000"/>
                </a:solidFill>
                <a:latin typeface="Roboto Slab"/>
                <a:ea typeface="Roboto Slab"/>
                <a:cs typeface="Roboto Slab"/>
                <a:sym typeface="Roboto Slab"/>
              </a:rPr>
              <a:t>Rezultate</a:t>
            </a:r>
            <a:endParaRPr b="1" i="0" sz="2900" u="none" cap="none" strike="noStrike">
              <a:solidFill>
                <a:srgbClr val="FF0000"/>
              </a:solidFill>
              <a:latin typeface="Roboto Slab"/>
              <a:ea typeface="Roboto Slab"/>
              <a:cs typeface="Roboto Slab"/>
              <a:sym typeface="Roboto Slab"/>
            </a:endParaRPr>
          </a:p>
        </p:txBody>
      </p:sp>
      <p:sp>
        <p:nvSpPr>
          <p:cNvPr id="399" name="Google Shape;399;p36"/>
          <p:cNvSpPr txBox="1"/>
          <p:nvPr/>
        </p:nvSpPr>
        <p:spPr>
          <a:xfrm>
            <a:off x="460869" y="24463"/>
            <a:ext cx="2274900" cy="4950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4D555B"/>
              </a:solidFill>
              <a:latin typeface="Roboto"/>
              <a:ea typeface="Roboto"/>
              <a:cs typeface="Roboto"/>
              <a:sym typeface="Roboto"/>
            </a:endParaRPr>
          </a:p>
        </p:txBody>
      </p:sp>
      <p:pic>
        <p:nvPicPr>
          <p:cNvPr id="400" name="Google Shape;400;p36"/>
          <p:cNvPicPr preferRelativeResize="0"/>
          <p:nvPr/>
        </p:nvPicPr>
        <p:blipFill rotWithShape="1">
          <a:blip r:embed="rId3">
            <a:alphaModFix/>
          </a:blip>
          <a:srcRect b="0" l="0" r="0" t="0"/>
          <a:stretch/>
        </p:blipFill>
        <p:spPr>
          <a:xfrm>
            <a:off x="4755940" y="4463299"/>
            <a:ext cx="926220" cy="933064"/>
          </a:xfrm>
          <a:prstGeom prst="rect">
            <a:avLst/>
          </a:prstGeom>
          <a:noFill/>
          <a:ln>
            <a:noFill/>
          </a:ln>
        </p:spPr>
      </p:pic>
      <p:sp>
        <p:nvSpPr>
          <p:cNvPr id="401" name="Google Shape;401;p36"/>
          <p:cNvSpPr txBox="1"/>
          <p:nvPr>
            <p:ph idx="12" type="sldNum"/>
          </p:nvPr>
        </p:nvSpPr>
        <p:spPr>
          <a:xfrm>
            <a:off x="3897700" y="81788"/>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sp>
        <p:nvSpPr>
          <p:cNvPr id="402" name="Google Shape;402;p36"/>
          <p:cNvSpPr txBox="1"/>
          <p:nvPr/>
        </p:nvSpPr>
        <p:spPr>
          <a:xfrm>
            <a:off x="7192975" y="2353479"/>
            <a:ext cx="10068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lang="en" sz="1200">
                <a:solidFill>
                  <a:srgbClr val="4D555B"/>
                </a:solidFill>
                <a:latin typeface="Roboto Slab"/>
                <a:ea typeface="Roboto Slab"/>
                <a:cs typeface="Roboto Slab"/>
                <a:sym typeface="Roboto Slab"/>
              </a:rPr>
              <a:t>CTR</a:t>
            </a:r>
            <a:endParaRPr b="1" i="0" sz="1200" u="none" cap="none" strike="noStrike">
              <a:solidFill>
                <a:srgbClr val="4D555B"/>
              </a:solidFill>
              <a:latin typeface="Roboto Slab"/>
              <a:ea typeface="Roboto Slab"/>
              <a:cs typeface="Roboto Slab"/>
              <a:sym typeface="Roboto Slab"/>
            </a:endParaRPr>
          </a:p>
        </p:txBody>
      </p:sp>
      <p:sp>
        <p:nvSpPr>
          <p:cNvPr id="403" name="Google Shape;403;p36"/>
          <p:cNvSpPr txBox="1"/>
          <p:nvPr/>
        </p:nvSpPr>
        <p:spPr>
          <a:xfrm>
            <a:off x="7192975" y="2502113"/>
            <a:ext cx="1437600" cy="600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600"/>
              <a:buFont typeface="Arial"/>
              <a:buNone/>
            </a:pPr>
            <a:r>
              <a:rPr b="1" lang="en" sz="2700">
                <a:solidFill>
                  <a:srgbClr val="FF0000"/>
                </a:solidFill>
                <a:latin typeface="Roboto Slab"/>
                <a:ea typeface="Roboto Slab"/>
                <a:cs typeface="Roboto Slab"/>
                <a:sym typeface="Roboto Slab"/>
              </a:rPr>
              <a:t>0.56%</a:t>
            </a:r>
            <a:endParaRPr b="0" i="0" sz="900" u="none" cap="none" strike="noStrike">
              <a:solidFill>
                <a:srgbClr val="4D555B"/>
              </a:solidFill>
              <a:latin typeface="Roboto"/>
              <a:ea typeface="Roboto"/>
              <a:cs typeface="Roboto"/>
              <a:sym typeface="Roboto"/>
            </a:endParaRPr>
          </a:p>
        </p:txBody>
      </p:sp>
      <p:sp>
        <p:nvSpPr>
          <p:cNvPr id="404" name="Google Shape;404;p36"/>
          <p:cNvSpPr txBox="1"/>
          <p:nvPr/>
        </p:nvSpPr>
        <p:spPr>
          <a:xfrm>
            <a:off x="255392" y="1118700"/>
            <a:ext cx="970800" cy="12297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rgbClr val="000000"/>
              </a:buClr>
              <a:buSzPts val="2900"/>
              <a:buFont typeface="Arial"/>
              <a:buNone/>
            </a:pPr>
            <a:r>
              <a:rPr b="1" lang="en" sz="2900">
                <a:solidFill>
                  <a:srgbClr val="FF0000"/>
                </a:solidFill>
                <a:latin typeface="Roboto Slab"/>
                <a:ea typeface="Roboto Slab"/>
                <a:cs typeface="Roboto Slab"/>
                <a:sym typeface="Roboto Slab"/>
              </a:rPr>
              <a:t>KPIs</a:t>
            </a:r>
            <a:endParaRPr b="1" i="0" sz="2900" u="none" cap="none" strike="noStrike">
              <a:solidFill>
                <a:srgbClr val="FF0000"/>
              </a:solidFill>
              <a:latin typeface="Roboto Slab"/>
              <a:ea typeface="Roboto Slab"/>
              <a:cs typeface="Roboto Slab"/>
              <a:sym typeface="Roboto Slab"/>
            </a:endParaRPr>
          </a:p>
        </p:txBody>
      </p:sp>
      <p:pic>
        <p:nvPicPr>
          <p:cNvPr id="405" name="Google Shape;405;p36"/>
          <p:cNvPicPr preferRelativeResize="0"/>
          <p:nvPr/>
        </p:nvPicPr>
        <p:blipFill rotWithShape="1">
          <a:blip r:embed="rId4">
            <a:alphaModFix/>
          </a:blip>
          <a:srcRect b="0" l="0" r="0" t="0"/>
          <a:stretch/>
        </p:blipFill>
        <p:spPr>
          <a:xfrm>
            <a:off x="2742451" y="2443862"/>
            <a:ext cx="502675" cy="470234"/>
          </a:xfrm>
          <a:prstGeom prst="rect">
            <a:avLst/>
          </a:prstGeom>
          <a:noFill/>
          <a:ln>
            <a:noFill/>
          </a:ln>
        </p:spPr>
      </p:pic>
      <p:pic>
        <p:nvPicPr>
          <p:cNvPr id="406" name="Google Shape;406;p36"/>
          <p:cNvPicPr preferRelativeResize="0"/>
          <p:nvPr/>
        </p:nvPicPr>
        <p:blipFill rotWithShape="1">
          <a:blip r:embed="rId5">
            <a:alphaModFix/>
          </a:blip>
          <a:srcRect b="0" l="0" r="0" t="0"/>
          <a:stretch/>
        </p:blipFill>
        <p:spPr>
          <a:xfrm>
            <a:off x="2742462" y="1498325"/>
            <a:ext cx="502672" cy="495000"/>
          </a:xfrm>
          <a:prstGeom prst="rect">
            <a:avLst/>
          </a:prstGeom>
          <a:noFill/>
          <a:ln>
            <a:noFill/>
          </a:ln>
        </p:spPr>
      </p:pic>
      <p:sp>
        <p:nvSpPr>
          <p:cNvPr id="407" name="Google Shape;407;p36"/>
          <p:cNvSpPr txBox="1"/>
          <p:nvPr/>
        </p:nvSpPr>
        <p:spPr>
          <a:xfrm>
            <a:off x="3343250" y="1416700"/>
            <a:ext cx="1216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lang="en" sz="1200">
                <a:solidFill>
                  <a:srgbClr val="4D555B"/>
                </a:solidFill>
                <a:latin typeface="Roboto Slab"/>
                <a:ea typeface="Roboto Slab"/>
                <a:cs typeface="Roboto Slab"/>
                <a:sym typeface="Roboto Slab"/>
              </a:rPr>
              <a:t>Afisari</a:t>
            </a:r>
            <a:endParaRPr b="1" i="0" sz="1200" u="none" cap="none" strike="noStrike">
              <a:solidFill>
                <a:srgbClr val="4D555B"/>
              </a:solidFill>
              <a:latin typeface="Roboto Slab"/>
              <a:ea typeface="Roboto Slab"/>
              <a:cs typeface="Roboto Slab"/>
              <a:sym typeface="Roboto Slab"/>
            </a:endParaRPr>
          </a:p>
        </p:txBody>
      </p:sp>
      <p:sp>
        <p:nvSpPr>
          <p:cNvPr id="408" name="Google Shape;408;p36"/>
          <p:cNvSpPr txBox="1"/>
          <p:nvPr/>
        </p:nvSpPr>
        <p:spPr>
          <a:xfrm>
            <a:off x="3342400" y="1575375"/>
            <a:ext cx="18756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600"/>
              <a:buFont typeface="Arial"/>
              <a:buNone/>
            </a:pPr>
            <a:r>
              <a:rPr b="1" lang="en" sz="2700">
                <a:solidFill>
                  <a:srgbClr val="FF0000"/>
                </a:solidFill>
                <a:latin typeface="Roboto Slab"/>
                <a:ea typeface="Roboto Slab"/>
                <a:cs typeface="Roboto Slab"/>
                <a:sym typeface="Roboto Slab"/>
              </a:rPr>
              <a:t>325,620</a:t>
            </a:r>
            <a:endParaRPr b="1" i="0" sz="2700" u="none" cap="none" strike="noStrike">
              <a:solidFill>
                <a:srgbClr val="FF0000"/>
              </a:solidFill>
              <a:latin typeface="Roboto Slab"/>
              <a:ea typeface="Roboto Slab"/>
              <a:cs typeface="Roboto Slab"/>
              <a:sym typeface="Roboto Slab"/>
            </a:endParaRPr>
          </a:p>
          <a:p>
            <a:pPr indent="0" lvl="0" marL="0" marR="0" rtl="0" algn="l">
              <a:lnSpc>
                <a:spcPct val="100000"/>
              </a:lnSpc>
              <a:spcBef>
                <a:spcPts val="0"/>
              </a:spcBef>
              <a:spcAft>
                <a:spcPts val="0"/>
              </a:spcAft>
              <a:buClr>
                <a:srgbClr val="000000"/>
              </a:buClr>
              <a:buSzPts val="1100"/>
              <a:buFont typeface="Arial"/>
              <a:buNone/>
            </a:pPr>
            <a:r>
              <a:t/>
            </a:r>
            <a:endParaRPr b="0" i="0" sz="900" u="none" cap="none" strike="noStrike">
              <a:solidFill>
                <a:srgbClr val="4D555B"/>
              </a:solidFill>
              <a:latin typeface="Roboto"/>
              <a:ea typeface="Roboto"/>
              <a:cs typeface="Roboto"/>
              <a:sym typeface="Roboto"/>
            </a:endParaRPr>
          </a:p>
        </p:txBody>
      </p:sp>
      <p:sp>
        <p:nvSpPr>
          <p:cNvPr id="409" name="Google Shape;409;p36"/>
          <p:cNvSpPr txBox="1"/>
          <p:nvPr/>
        </p:nvSpPr>
        <p:spPr>
          <a:xfrm>
            <a:off x="3386200" y="2353463"/>
            <a:ext cx="1216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lang="en" sz="1200">
                <a:solidFill>
                  <a:srgbClr val="4D555B"/>
                </a:solidFill>
                <a:latin typeface="Roboto Slab"/>
                <a:ea typeface="Roboto Slab"/>
                <a:cs typeface="Roboto Slab"/>
                <a:sym typeface="Roboto Slab"/>
              </a:rPr>
              <a:t>Click-uri</a:t>
            </a:r>
            <a:endParaRPr b="1" i="0" sz="1200" u="none" cap="none" strike="noStrike">
              <a:solidFill>
                <a:srgbClr val="4D555B"/>
              </a:solidFill>
              <a:latin typeface="Roboto Slab"/>
              <a:ea typeface="Roboto Slab"/>
              <a:cs typeface="Roboto Slab"/>
              <a:sym typeface="Roboto Slab"/>
            </a:endParaRPr>
          </a:p>
        </p:txBody>
      </p:sp>
      <p:sp>
        <p:nvSpPr>
          <p:cNvPr id="410" name="Google Shape;410;p36"/>
          <p:cNvSpPr txBox="1"/>
          <p:nvPr/>
        </p:nvSpPr>
        <p:spPr>
          <a:xfrm>
            <a:off x="3385350" y="2512138"/>
            <a:ext cx="17364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600"/>
              <a:buFont typeface="Arial"/>
              <a:buNone/>
            </a:pPr>
            <a:r>
              <a:rPr b="1" lang="en" sz="2700">
                <a:solidFill>
                  <a:srgbClr val="FF0000"/>
                </a:solidFill>
                <a:latin typeface="Roboto Slab"/>
                <a:ea typeface="Roboto Slab"/>
                <a:cs typeface="Roboto Slab"/>
                <a:sym typeface="Roboto Slab"/>
              </a:rPr>
              <a:t>660</a:t>
            </a:r>
            <a:endParaRPr b="1" i="0" sz="2700" u="none" cap="none" strike="noStrike">
              <a:solidFill>
                <a:srgbClr val="FF0000"/>
              </a:solidFill>
              <a:latin typeface="Roboto Slab"/>
              <a:ea typeface="Roboto Slab"/>
              <a:cs typeface="Roboto Slab"/>
              <a:sym typeface="Roboto Slab"/>
            </a:endParaRPr>
          </a:p>
          <a:p>
            <a:pPr indent="0" lvl="0" marL="0" marR="0" rtl="0" algn="l">
              <a:lnSpc>
                <a:spcPct val="100000"/>
              </a:lnSpc>
              <a:spcBef>
                <a:spcPts val="0"/>
              </a:spcBef>
              <a:spcAft>
                <a:spcPts val="0"/>
              </a:spcAft>
              <a:buClr>
                <a:srgbClr val="000000"/>
              </a:buClr>
              <a:buSzPts val="1100"/>
              <a:buFont typeface="Arial"/>
              <a:buNone/>
            </a:pPr>
            <a:r>
              <a:t/>
            </a:r>
            <a:endParaRPr b="0" i="0" sz="900" u="none" cap="none" strike="noStrike">
              <a:solidFill>
                <a:srgbClr val="4D555B"/>
              </a:solidFill>
              <a:latin typeface="Roboto"/>
              <a:ea typeface="Roboto"/>
              <a:cs typeface="Roboto"/>
              <a:sym typeface="Roboto"/>
            </a:endParaRPr>
          </a:p>
        </p:txBody>
      </p:sp>
      <p:pic>
        <p:nvPicPr>
          <p:cNvPr id="411" name="Google Shape;411;p36"/>
          <p:cNvPicPr preferRelativeResize="0"/>
          <p:nvPr/>
        </p:nvPicPr>
        <p:blipFill rotWithShape="1">
          <a:blip r:embed="rId4">
            <a:alphaModFix/>
          </a:blip>
          <a:srcRect b="0" l="0" r="0" t="0"/>
          <a:stretch/>
        </p:blipFill>
        <p:spPr>
          <a:xfrm>
            <a:off x="5574888" y="2454500"/>
            <a:ext cx="502675" cy="470234"/>
          </a:xfrm>
          <a:prstGeom prst="rect">
            <a:avLst/>
          </a:prstGeom>
          <a:noFill/>
          <a:ln>
            <a:noFill/>
          </a:ln>
        </p:spPr>
      </p:pic>
      <p:pic>
        <p:nvPicPr>
          <p:cNvPr id="412" name="Google Shape;412;p36"/>
          <p:cNvPicPr preferRelativeResize="0"/>
          <p:nvPr/>
        </p:nvPicPr>
        <p:blipFill rotWithShape="1">
          <a:blip r:embed="rId5">
            <a:alphaModFix/>
          </a:blip>
          <a:srcRect b="0" l="0" r="0" t="0"/>
          <a:stretch/>
        </p:blipFill>
        <p:spPr>
          <a:xfrm>
            <a:off x="5574912" y="1519587"/>
            <a:ext cx="502672" cy="495000"/>
          </a:xfrm>
          <a:prstGeom prst="rect">
            <a:avLst/>
          </a:prstGeom>
          <a:noFill/>
          <a:ln>
            <a:noFill/>
          </a:ln>
        </p:spPr>
      </p:pic>
      <p:sp>
        <p:nvSpPr>
          <p:cNvPr id="413" name="Google Shape;413;p36"/>
          <p:cNvSpPr txBox="1"/>
          <p:nvPr/>
        </p:nvSpPr>
        <p:spPr>
          <a:xfrm>
            <a:off x="6175700" y="1437963"/>
            <a:ext cx="1216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lang="en" sz="1200">
                <a:solidFill>
                  <a:srgbClr val="4D555B"/>
                </a:solidFill>
                <a:latin typeface="Roboto Slab"/>
                <a:ea typeface="Roboto Slab"/>
                <a:cs typeface="Roboto Slab"/>
                <a:sym typeface="Roboto Slab"/>
              </a:rPr>
              <a:t>Afisari</a:t>
            </a:r>
            <a:endParaRPr b="1" i="0" sz="1200" u="none" cap="none" strike="noStrike">
              <a:solidFill>
                <a:srgbClr val="4D555B"/>
              </a:solidFill>
              <a:latin typeface="Roboto Slab"/>
              <a:ea typeface="Roboto Slab"/>
              <a:cs typeface="Roboto Slab"/>
              <a:sym typeface="Roboto Slab"/>
            </a:endParaRPr>
          </a:p>
        </p:txBody>
      </p:sp>
      <p:sp>
        <p:nvSpPr>
          <p:cNvPr id="414" name="Google Shape;414;p36"/>
          <p:cNvSpPr txBox="1"/>
          <p:nvPr/>
        </p:nvSpPr>
        <p:spPr>
          <a:xfrm>
            <a:off x="6174850" y="1596638"/>
            <a:ext cx="18756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 sz="2700">
                <a:solidFill>
                  <a:srgbClr val="FF0000"/>
                </a:solidFill>
                <a:latin typeface="Roboto Slab"/>
                <a:ea typeface="Roboto Slab"/>
                <a:cs typeface="Roboto Slab"/>
                <a:sym typeface="Roboto Slab"/>
              </a:rPr>
              <a:t>356,107</a:t>
            </a:r>
            <a:endParaRPr b="1" sz="2700">
              <a:solidFill>
                <a:srgbClr val="FF0000"/>
              </a:solidFill>
              <a:latin typeface="Roboto Slab"/>
              <a:ea typeface="Roboto Slab"/>
              <a:cs typeface="Roboto Slab"/>
              <a:sym typeface="Roboto Slab"/>
            </a:endParaRPr>
          </a:p>
          <a:p>
            <a:pPr indent="0" lvl="0" marL="0" marR="0" rtl="0" algn="l">
              <a:lnSpc>
                <a:spcPct val="100000"/>
              </a:lnSpc>
              <a:spcBef>
                <a:spcPts val="0"/>
              </a:spcBef>
              <a:spcAft>
                <a:spcPts val="0"/>
              </a:spcAft>
              <a:buClr>
                <a:srgbClr val="000000"/>
              </a:buClr>
              <a:buSzPts val="1100"/>
              <a:buFont typeface="Arial"/>
              <a:buNone/>
            </a:pPr>
            <a:r>
              <a:t/>
            </a:r>
            <a:endParaRPr b="0" i="0" sz="900" u="none" cap="none" strike="noStrike">
              <a:solidFill>
                <a:srgbClr val="4D555B"/>
              </a:solidFill>
              <a:latin typeface="Roboto"/>
              <a:ea typeface="Roboto"/>
              <a:cs typeface="Roboto"/>
              <a:sym typeface="Roboto"/>
            </a:endParaRPr>
          </a:p>
        </p:txBody>
      </p:sp>
      <p:sp>
        <p:nvSpPr>
          <p:cNvPr id="415" name="Google Shape;415;p36"/>
          <p:cNvSpPr txBox="1"/>
          <p:nvPr/>
        </p:nvSpPr>
        <p:spPr>
          <a:xfrm>
            <a:off x="6204575" y="2353463"/>
            <a:ext cx="1216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lang="en" sz="1200">
                <a:solidFill>
                  <a:srgbClr val="4D555B"/>
                </a:solidFill>
                <a:latin typeface="Roboto Slab"/>
                <a:ea typeface="Roboto Slab"/>
                <a:cs typeface="Roboto Slab"/>
                <a:sym typeface="Roboto Slab"/>
              </a:rPr>
              <a:t>Click-uri</a:t>
            </a:r>
            <a:endParaRPr b="1" i="0" sz="1200" u="none" cap="none" strike="noStrike">
              <a:solidFill>
                <a:srgbClr val="4D555B"/>
              </a:solidFill>
              <a:latin typeface="Roboto Slab"/>
              <a:ea typeface="Roboto Slab"/>
              <a:cs typeface="Roboto Slab"/>
              <a:sym typeface="Roboto Slab"/>
            </a:endParaRPr>
          </a:p>
        </p:txBody>
      </p:sp>
      <p:sp>
        <p:nvSpPr>
          <p:cNvPr id="416" name="Google Shape;416;p36"/>
          <p:cNvSpPr txBox="1"/>
          <p:nvPr/>
        </p:nvSpPr>
        <p:spPr>
          <a:xfrm>
            <a:off x="6203725" y="2512150"/>
            <a:ext cx="10068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 sz="2700">
                <a:solidFill>
                  <a:srgbClr val="FF0000"/>
                </a:solidFill>
                <a:latin typeface="Roboto Slab"/>
                <a:ea typeface="Roboto Slab"/>
                <a:cs typeface="Roboto Slab"/>
                <a:sym typeface="Roboto Slab"/>
              </a:rPr>
              <a:t>1997</a:t>
            </a:r>
            <a:endParaRPr b="1" sz="2700">
              <a:solidFill>
                <a:srgbClr val="FF0000"/>
              </a:solidFill>
              <a:latin typeface="Roboto Slab"/>
              <a:ea typeface="Roboto Slab"/>
              <a:cs typeface="Roboto Slab"/>
              <a:sym typeface="Roboto Slab"/>
            </a:endParaRPr>
          </a:p>
          <a:p>
            <a:pPr indent="0" lvl="0" marL="0" marR="0" rtl="0" algn="l">
              <a:lnSpc>
                <a:spcPct val="100000"/>
              </a:lnSpc>
              <a:spcBef>
                <a:spcPts val="0"/>
              </a:spcBef>
              <a:spcAft>
                <a:spcPts val="0"/>
              </a:spcAft>
              <a:buClr>
                <a:srgbClr val="000000"/>
              </a:buClr>
              <a:buSzPts val="1100"/>
              <a:buFont typeface="Arial"/>
              <a:buNone/>
            </a:pPr>
            <a:r>
              <a:t/>
            </a:r>
            <a:endParaRPr b="0" i="0" sz="900" u="none" cap="none" strike="noStrike">
              <a:solidFill>
                <a:srgbClr val="4D555B"/>
              </a:solidFill>
              <a:latin typeface="Roboto"/>
              <a:ea typeface="Roboto"/>
              <a:cs typeface="Roboto"/>
              <a:sym typeface="Roboto"/>
            </a:endParaRPr>
          </a:p>
        </p:txBody>
      </p:sp>
      <p:sp>
        <p:nvSpPr>
          <p:cNvPr id="417" name="Google Shape;417;p36"/>
          <p:cNvSpPr txBox="1"/>
          <p:nvPr/>
        </p:nvSpPr>
        <p:spPr>
          <a:xfrm>
            <a:off x="2742438" y="963850"/>
            <a:ext cx="17364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lang="en" sz="1900">
                <a:solidFill>
                  <a:srgbClr val="4D555B"/>
                </a:solidFill>
                <a:latin typeface="Roboto Slab"/>
                <a:ea typeface="Roboto Slab"/>
                <a:cs typeface="Roboto Slab"/>
                <a:sym typeface="Roboto Slab"/>
              </a:rPr>
              <a:t>KPI/proiect:</a:t>
            </a:r>
            <a:endParaRPr b="1" i="0" sz="1900" u="none" cap="none" strike="noStrike">
              <a:solidFill>
                <a:srgbClr val="4D555B"/>
              </a:solidFill>
              <a:latin typeface="Roboto Slab"/>
              <a:ea typeface="Roboto Slab"/>
              <a:cs typeface="Roboto Slab"/>
              <a:sym typeface="Roboto Slab"/>
            </a:endParaRPr>
          </a:p>
        </p:txBody>
      </p:sp>
      <p:sp>
        <p:nvSpPr>
          <p:cNvPr id="418" name="Google Shape;418;p36"/>
          <p:cNvSpPr txBox="1"/>
          <p:nvPr/>
        </p:nvSpPr>
        <p:spPr>
          <a:xfrm>
            <a:off x="5526721" y="945125"/>
            <a:ext cx="20574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900"/>
              <a:buFont typeface="Arial"/>
              <a:buNone/>
            </a:pPr>
            <a:r>
              <a:rPr b="1" lang="en" sz="1900">
                <a:solidFill>
                  <a:srgbClr val="4D555B"/>
                </a:solidFill>
                <a:latin typeface="Roboto Slab"/>
                <a:ea typeface="Roboto Slab"/>
                <a:cs typeface="Roboto Slab"/>
                <a:sym typeface="Roboto Slab"/>
              </a:rPr>
              <a:t>Realizat/iulie:</a:t>
            </a:r>
            <a:endParaRPr b="1" i="0" sz="1900" u="none" cap="none" strike="noStrike">
              <a:solidFill>
                <a:srgbClr val="4D555B"/>
              </a:solidFill>
              <a:latin typeface="Roboto Slab"/>
              <a:ea typeface="Roboto Slab"/>
              <a:cs typeface="Roboto Slab"/>
              <a:sym typeface="Roboto Slab"/>
            </a:endParaRPr>
          </a:p>
        </p:txBody>
      </p:sp>
      <p:cxnSp>
        <p:nvCxnSpPr>
          <p:cNvPr id="419" name="Google Shape;419;p36"/>
          <p:cNvCxnSpPr/>
          <p:nvPr/>
        </p:nvCxnSpPr>
        <p:spPr>
          <a:xfrm>
            <a:off x="5204200" y="1519575"/>
            <a:ext cx="29700" cy="3262200"/>
          </a:xfrm>
          <a:prstGeom prst="straightConnector1">
            <a:avLst/>
          </a:prstGeom>
          <a:noFill/>
          <a:ln cap="flat" cmpd="sng" w="9525">
            <a:solidFill>
              <a:schemeClr val="dk2"/>
            </a:solidFill>
            <a:prstDash val="solid"/>
            <a:round/>
            <a:headEnd len="med" w="med" type="none"/>
            <a:tailEnd len="med" w="med" type="none"/>
          </a:ln>
        </p:spPr>
      </p:cxnSp>
      <p:sp>
        <p:nvSpPr>
          <p:cNvPr id="420" name="Google Shape;420;p36"/>
          <p:cNvSpPr txBox="1"/>
          <p:nvPr/>
        </p:nvSpPr>
        <p:spPr>
          <a:xfrm>
            <a:off x="3343250" y="3268975"/>
            <a:ext cx="1216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lang="en" sz="1200">
                <a:solidFill>
                  <a:srgbClr val="4D555B"/>
                </a:solidFill>
                <a:latin typeface="Roboto Slab"/>
                <a:ea typeface="Roboto Slab"/>
                <a:cs typeface="Roboto Slab"/>
                <a:sym typeface="Roboto Slab"/>
              </a:rPr>
              <a:t>Tari targetate</a:t>
            </a:r>
            <a:endParaRPr b="1" i="0" sz="1200" u="none" cap="none" strike="noStrike">
              <a:solidFill>
                <a:srgbClr val="4D555B"/>
              </a:solidFill>
              <a:latin typeface="Roboto Slab"/>
              <a:ea typeface="Roboto Slab"/>
              <a:cs typeface="Roboto Slab"/>
              <a:sym typeface="Roboto Slab"/>
            </a:endParaRPr>
          </a:p>
        </p:txBody>
      </p:sp>
      <p:sp>
        <p:nvSpPr>
          <p:cNvPr id="421" name="Google Shape;421;p36"/>
          <p:cNvSpPr txBox="1"/>
          <p:nvPr/>
        </p:nvSpPr>
        <p:spPr>
          <a:xfrm>
            <a:off x="3342400" y="3427650"/>
            <a:ext cx="18756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600"/>
              <a:buFont typeface="Arial"/>
              <a:buNone/>
            </a:pPr>
            <a:r>
              <a:rPr b="1" lang="en" sz="2700">
                <a:solidFill>
                  <a:srgbClr val="FF0000"/>
                </a:solidFill>
                <a:latin typeface="Roboto Slab"/>
                <a:ea typeface="Roboto Slab"/>
                <a:cs typeface="Roboto Slab"/>
                <a:sym typeface="Roboto Slab"/>
              </a:rPr>
              <a:t>10</a:t>
            </a:r>
            <a:endParaRPr b="1" i="0" sz="2700" u="none" cap="none" strike="noStrike">
              <a:solidFill>
                <a:srgbClr val="FF0000"/>
              </a:solidFill>
              <a:latin typeface="Roboto Slab"/>
              <a:ea typeface="Roboto Slab"/>
              <a:cs typeface="Roboto Slab"/>
              <a:sym typeface="Roboto Slab"/>
            </a:endParaRPr>
          </a:p>
          <a:p>
            <a:pPr indent="0" lvl="0" marL="0" marR="0" rtl="0" algn="l">
              <a:lnSpc>
                <a:spcPct val="100000"/>
              </a:lnSpc>
              <a:spcBef>
                <a:spcPts val="0"/>
              </a:spcBef>
              <a:spcAft>
                <a:spcPts val="0"/>
              </a:spcAft>
              <a:buClr>
                <a:srgbClr val="000000"/>
              </a:buClr>
              <a:buSzPts val="1100"/>
              <a:buFont typeface="Arial"/>
              <a:buNone/>
            </a:pPr>
            <a:r>
              <a:t/>
            </a:r>
            <a:endParaRPr b="0" i="0" sz="900" u="none" cap="none" strike="noStrike">
              <a:solidFill>
                <a:srgbClr val="4D555B"/>
              </a:solidFill>
              <a:latin typeface="Roboto"/>
              <a:ea typeface="Roboto"/>
              <a:cs typeface="Roboto"/>
              <a:sym typeface="Roboto"/>
            </a:endParaRPr>
          </a:p>
        </p:txBody>
      </p:sp>
      <p:sp>
        <p:nvSpPr>
          <p:cNvPr id="422" name="Google Shape;422;p36"/>
          <p:cNvSpPr txBox="1"/>
          <p:nvPr/>
        </p:nvSpPr>
        <p:spPr>
          <a:xfrm>
            <a:off x="6161625" y="3268975"/>
            <a:ext cx="1555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lang="en" sz="1200">
                <a:solidFill>
                  <a:srgbClr val="4D555B"/>
                </a:solidFill>
                <a:latin typeface="Roboto Slab"/>
                <a:ea typeface="Roboto Slab"/>
                <a:cs typeface="Roboto Slab"/>
                <a:sym typeface="Roboto Slab"/>
              </a:rPr>
              <a:t>Tari targetate</a:t>
            </a:r>
            <a:endParaRPr b="1" i="0" sz="1200" u="none" cap="none" strike="noStrike">
              <a:solidFill>
                <a:srgbClr val="4D555B"/>
              </a:solidFill>
              <a:latin typeface="Roboto Slab"/>
              <a:ea typeface="Roboto Slab"/>
              <a:cs typeface="Roboto Slab"/>
              <a:sym typeface="Roboto Slab"/>
            </a:endParaRPr>
          </a:p>
        </p:txBody>
      </p:sp>
      <p:sp>
        <p:nvSpPr>
          <p:cNvPr id="423" name="Google Shape;423;p36"/>
          <p:cNvSpPr txBox="1"/>
          <p:nvPr/>
        </p:nvSpPr>
        <p:spPr>
          <a:xfrm>
            <a:off x="6160775" y="3427650"/>
            <a:ext cx="18756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600"/>
              <a:buFont typeface="Arial"/>
              <a:buNone/>
            </a:pPr>
            <a:r>
              <a:rPr b="1" lang="en" sz="2700">
                <a:solidFill>
                  <a:srgbClr val="FF0000"/>
                </a:solidFill>
                <a:latin typeface="Roboto Slab"/>
                <a:ea typeface="Roboto Slab"/>
                <a:cs typeface="Roboto Slab"/>
                <a:sym typeface="Roboto Slab"/>
              </a:rPr>
              <a:t>10</a:t>
            </a:r>
            <a:endParaRPr b="1" i="0" sz="2700" u="none" cap="none" strike="noStrike">
              <a:solidFill>
                <a:srgbClr val="FF0000"/>
              </a:solidFill>
              <a:latin typeface="Roboto Slab"/>
              <a:ea typeface="Roboto Slab"/>
              <a:cs typeface="Roboto Slab"/>
              <a:sym typeface="Roboto Slab"/>
            </a:endParaRPr>
          </a:p>
          <a:p>
            <a:pPr indent="0" lvl="0" marL="0" marR="0" rtl="0" algn="l">
              <a:lnSpc>
                <a:spcPct val="100000"/>
              </a:lnSpc>
              <a:spcBef>
                <a:spcPts val="0"/>
              </a:spcBef>
              <a:spcAft>
                <a:spcPts val="0"/>
              </a:spcAft>
              <a:buClr>
                <a:srgbClr val="000000"/>
              </a:buClr>
              <a:buSzPts val="1100"/>
              <a:buFont typeface="Arial"/>
              <a:buNone/>
            </a:pPr>
            <a:r>
              <a:t/>
            </a:r>
            <a:endParaRPr b="0" i="0" sz="900" u="none" cap="none" strike="noStrike">
              <a:solidFill>
                <a:srgbClr val="4D555B"/>
              </a:solidFill>
              <a:latin typeface="Roboto"/>
              <a:ea typeface="Roboto"/>
              <a:cs typeface="Roboto"/>
              <a:sym typeface="Roboto"/>
            </a:endParaRPr>
          </a:p>
        </p:txBody>
      </p:sp>
      <p:sp>
        <p:nvSpPr>
          <p:cNvPr id="424" name="Google Shape;424;p36"/>
          <p:cNvSpPr txBox="1"/>
          <p:nvPr/>
        </p:nvSpPr>
        <p:spPr>
          <a:xfrm>
            <a:off x="6204575" y="4029400"/>
            <a:ext cx="24549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lang="en" sz="1200">
                <a:solidFill>
                  <a:srgbClr val="4D555B"/>
                </a:solidFill>
                <a:latin typeface="Roboto Slab"/>
                <a:ea typeface="Roboto Slab"/>
                <a:cs typeface="Roboto Slab"/>
                <a:sym typeface="Roboto Slab"/>
              </a:rPr>
              <a:t>Reach </a:t>
            </a:r>
            <a:r>
              <a:rPr b="1" lang="en" sz="900">
                <a:solidFill>
                  <a:srgbClr val="4D555B"/>
                </a:solidFill>
                <a:latin typeface="Roboto Slab"/>
                <a:ea typeface="Roboto Slab"/>
                <a:cs typeface="Roboto Slab"/>
                <a:sym typeface="Roboto Slab"/>
              </a:rPr>
              <a:t>(unique member accounts) </a:t>
            </a:r>
            <a:endParaRPr b="1" i="0" sz="900" u="none" cap="none" strike="noStrike">
              <a:solidFill>
                <a:srgbClr val="4D555B"/>
              </a:solidFill>
              <a:latin typeface="Roboto Slab"/>
              <a:ea typeface="Roboto Slab"/>
              <a:cs typeface="Roboto Slab"/>
              <a:sym typeface="Roboto Slab"/>
            </a:endParaRPr>
          </a:p>
        </p:txBody>
      </p:sp>
      <p:sp>
        <p:nvSpPr>
          <p:cNvPr id="425" name="Google Shape;425;p36"/>
          <p:cNvSpPr txBox="1"/>
          <p:nvPr/>
        </p:nvSpPr>
        <p:spPr>
          <a:xfrm>
            <a:off x="6237825" y="4210513"/>
            <a:ext cx="17364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600"/>
              <a:buFont typeface="Arial"/>
              <a:buNone/>
            </a:pPr>
            <a:r>
              <a:rPr b="1" lang="en" sz="2700">
                <a:solidFill>
                  <a:srgbClr val="FF0000"/>
                </a:solidFill>
                <a:latin typeface="Roboto Slab"/>
                <a:ea typeface="Roboto Slab"/>
                <a:cs typeface="Roboto Slab"/>
                <a:sym typeface="Roboto Slab"/>
              </a:rPr>
              <a:t>170,237</a:t>
            </a:r>
            <a:endParaRPr b="1" i="0" sz="2700" u="none" cap="none" strike="noStrike">
              <a:solidFill>
                <a:srgbClr val="FF0000"/>
              </a:solidFill>
              <a:latin typeface="Roboto Slab"/>
              <a:ea typeface="Roboto Slab"/>
              <a:cs typeface="Roboto Slab"/>
              <a:sym typeface="Roboto Slab"/>
            </a:endParaRPr>
          </a:p>
          <a:p>
            <a:pPr indent="0" lvl="0" marL="0" marR="0" rtl="0" algn="l">
              <a:lnSpc>
                <a:spcPct val="100000"/>
              </a:lnSpc>
              <a:spcBef>
                <a:spcPts val="0"/>
              </a:spcBef>
              <a:spcAft>
                <a:spcPts val="0"/>
              </a:spcAft>
              <a:buClr>
                <a:srgbClr val="000000"/>
              </a:buClr>
              <a:buSzPts val="1100"/>
              <a:buFont typeface="Arial"/>
              <a:buNone/>
            </a:pPr>
            <a:r>
              <a:t/>
            </a:r>
            <a:endParaRPr b="0" i="0" sz="900" u="none" cap="none" strike="noStrike">
              <a:solidFill>
                <a:srgbClr val="4D555B"/>
              </a:solidFill>
              <a:latin typeface="Roboto"/>
              <a:ea typeface="Roboto"/>
              <a:cs typeface="Roboto"/>
              <a:sym typeface="Roboto"/>
            </a:endParaRPr>
          </a:p>
        </p:txBody>
      </p:sp>
      <p:pic>
        <p:nvPicPr>
          <p:cNvPr id="426" name="Google Shape;426;p36"/>
          <p:cNvPicPr preferRelativeResize="0"/>
          <p:nvPr/>
        </p:nvPicPr>
        <p:blipFill rotWithShape="1">
          <a:blip r:embed="rId6">
            <a:alphaModFix/>
          </a:blip>
          <a:srcRect b="0" l="0" r="0" t="0"/>
          <a:stretch/>
        </p:blipFill>
        <p:spPr>
          <a:xfrm>
            <a:off x="2675312" y="3364625"/>
            <a:ext cx="595249" cy="545817"/>
          </a:xfrm>
          <a:prstGeom prst="rect">
            <a:avLst/>
          </a:prstGeom>
          <a:noFill/>
          <a:ln>
            <a:noFill/>
          </a:ln>
        </p:spPr>
      </p:pic>
      <p:pic>
        <p:nvPicPr>
          <p:cNvPr id="427" name="Google Shape;427;p36"/>
          <p:cNvPicPr preferRelativeResize="0"/>
          <p:nvPr/>
        </p:nvPicPr>
        <p:blipFill rotWithShape="1">
          <a:blip r:embed="rId6">
            <a:alphaModFix/>
          </a:blip>
          <a:srcRect b="0" l="0" r="0" t="0"/>
          <a:stretch/>
        </p:blipFill>
        <p:spPr>
          <a:xfrm>
            <a:off x="5493687" y="3364625"/>
            <a:ext cx="595249" cy="545817"/>
          </a:xfrm>
          <a:prstGeom prst="rect">
            <a:avLst/>
          </a:prstGeom>
          <a:noFill/>
          <a:ln>
            <a:noFill/>
          </a:ln>
        </p:spPr>
      </p:pic>
      <p:pic>
        <p:nvPicPr>
          <p:cNvPr id="428" name="Google Shape;428;p36"/>
          <p:cNvPicPr preferRelativeResize="0"/>
          <p:nvPr/>
        </p:nvPicPr>
        <p:blipFill rotWithShape="1">
          <a:blip r:embed="rId7">
            <a:alphaModFix/>
          </a:blip>
          <a:srcRect b="0" l="0" r="0" t="0"/>
          <a:stretch/>
        </p:blipFill>
        <p:spPr>
          <a:xfrm>
            <a:off x="5545125" y="4210525"/>
            <a:ext cx="562201" cy="444401"/>
          </a:xfrm>
          <a:prstGeom prst="rect">
            <a:avLst/>
          </a:prstGeom>
          <a:noFill/>
          <a:ln>
            <a:noFill/>
          </a:ln>
        </p:spPr>
      </p:pic>
      <p:pic>
        <p:nvPicPr>
          <p:cNvPr id="429" name="Google Shape;429;p36"/>
          <p:cNvPicPr preferRelativeResize="0"/>
          <p:nvPr/>
        </p:nvPicPr>
        <p:blipFill>
          <a:blip r:embed="rId8">
            <a:alphaModFix/>
          </a:blip>
          <a:stretch>
            <a:fillRect/>
          </a:stretch>
        </p:blipFill>
        <p:spPr>
          <a:xfrm>
            <a:off x="4061063" y="0"/>
            <a:ext cx="3633974" cy="814500"/>
          </a:xfrm>
          <a:prstGeom prst="rect">
            <a:avLst/>
          </a:prstGeom>
          <a:noFill/>
          <a:ln>
            <a:noFill/>
          </a:ln>
        </p:spPr>
      </p:pic>
      <p:pic>
        <p:nvPicPr>
          <p:cNvPr id="430" name="Google Shape;430;p36"/>
          <p:cNvPicPr preferRelativeResize="0"/>
          <p:nvPr/>
        </p:nvPicPr>
        <p:blipFill rotWithShape="1">
          <a:blip r:embed="rId9">
            <a:alphaModFix/>
          </a:blip>
          <a:srcRect b="0" l="47668" r="0" t="0"/>
          <a:stretch/>
        </p:blipFill>
        <p:spPr>
          <a:xfrm>
            <a:off x="130801" y="2139750"/>
            <a:ext cx="2199501" cy="109970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CF1">
            <a:alpha val="36470"/>
          </a:srgbClr>
        </a:solidFill>
      </p:bgPr>
    </p:bg>
    <p:spTree>
      <p:nvGrpSpPr>
        <p:cNvPr id="434" name="Shape 434"/>
        <p:cNvGrpSpPr/>
        <p:nvPr/>
      </p:nvGrpSpPr>
      <p:grpSpPr>
        <a:xfrm>
          <a:off x="0" y="0"/>
          <a:ext cx="0" cy="0"/>
          <a:chOff x="0" y="0"/>
          <a:chExt cx="0" cy="0"/>
        </a:xfrm>
      </p:grpSpPr>
      <p:sp>
        <p:nvSpPr>
          <p:cNvPr id="435" name="Google Shape;435;p37"/>
          <p:cNvSpPr/>
          <p:nvPr/>
        </p:nvSpPr>
        <p:spPr>
          <a:xfrm flipH="1">
            <a:off x="2157300" y="0"/>
            <a:ext cx="6986700" cy="49017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436" name="Google Shape;436;p37"/>
          <p:cNvSpPr/>
          <p:nvPr/>
        </p:nvSpPr>
        <p:spPr>
          <a:xfrm>
            <a:off x="-39312" y="0"/>
            <a:ext cx="46200" cy="5209200"/>
          </a:xfrm>
          <a:prstGeom prst="rect">
            <a:avLst/>
          </a:prstGeom>
          <a:solidFill>
            <a:srgbClr val="ED1C24"/>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pic>
        <p:nvPicPr>
          <p:cNvPr id="437" name="Google Shape;437;p37"/>
          <p:cNvPicPr preferRelativeResize="0"/>
          <p:nvPr/>
        </p:nvPicPr>
        <p:blipFill rotWithShape="1">
          <a:blip r:embed="rId3">
            <a:alphaModFix/>
          </a:blip>
          <a:srcRect b="0" l="0" r="0" t="0"/>
          <a:stretch/>
        </p:blipFill>
        <p:spPr>
          <a:xfrm>
            <a:off x="4108890" y="4368824"/>
            <a:ext cx="926220" cy="933064"/>
          </a:xfrm>
          <a:prstGeom prst="rect">
            <a:avLst/>
          </a:prstGeom>
          <a:noFill/>
          <a:ln>
            <a:noFill/>
          </a:ln>
        </p:spPr>
      </p:pic>
      <p:sp>
        <p:nvSpPr>
          <p:cNvPr id="438" name="Google Shape;438;p37"/>
          <p:cNvSpPr txBox="1"/>
          <p:nvPr>
            <p:ph idx="12" type="sldNum"/>
          </p:nvPr>
        </p:nvSpPr>
        <p:spPr>
          <a:xfrm>
            <a:off x="3543300" y="135013"/>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sp>
        <p:nvSpPr>
          <p:cNvPr id="439" name="Google Shape;439;p37"/>
          <p:cNvSpPr txBox="1"/>
          <p:nvPr/>
        </p:nvSpPr>
        <p:spPr>
          <a:xfrm>
            <a:off x="176650" y="648700"/>
            <a:ext cx="2176800" cy="12297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rgbClr val="000000"/>
              </a:buClr>
              <a:buSzPts val="2900"/>
              <a:buFont typeface="Arial"/>
              <a:buNone/>
            </a:pPr>
            <a:r>
              <a:rPr b="1" lang="en" sz="2900">
                <a:solidFill>
                  <a:srgbClr val="FF0000"/>
                </a:solidFill>
                <a:latin typeface="Roboto Slab"/>
                <a:ea typeface="Roboto Slab"/>
                <a:cs typeface="Roboto Slab"/>
                <a:sym typeface="Roboto Slab"/>
              </a:rPr>
              <a:t>Audienta | Location</a:t>
            </a:r>
            <a:endParaRPr b="1" i="0" sz="2900" u="none" cap="none" strike="noStrike">
              <a:solidFill>
                <a:srgbClr val="FF0000"/>
              </a:solidFill>
              <a:latin typeface="Roboto Slab"/>
              <a:ea typeface="Roboto Slab"/>
              <a:cs typeface="Roboto Slab"/>
              <a:sym typeface="Roboto Slab"/>
            </a:endParaRPr>
          </a:p>
        </p:txBody>
      </p:sp>
      <p:pic>
        <p:nvPicPr>
          <p:cNvPr id="440" name="Google Shape;440;p37"/>
          <p:cNvPicPr preferRelativeResize="0"/>
          <p:nvPr/>
        </p:nvPicPr>
        <p:blipFill>
          <a:blip r:embed="rId4">
            <a:alphaModFix/>
          </a:blip>
          <a:stretch>
            <a:fillRect/>
          </a:stretch>
        </p:blipFill>
        <p:spPr>
          <a:xfrm>
            <a:off x="4061063" y="0"/>
            <a:ext cx="3633974" cy="814500"/>
          </a:xfrm>
          <a:prstGeom prst="rect">
            <a:avLst/>
          </a:prstGeom>
          <a:noFill/>
          <a:ln>
            <a:noFill/>
          </a:ln>
        </p:spPr>
      </p:pic>
      <p:pic>
        <p:nvPicPr>
          <p:cNvPr id="441" name="Google Shape;441;p37"/>
          <p:cNvPicPr preferRelativeResize="0"/>
          <p:nvPr/>
        </p:nvPicPr>
        <p:blipFill>
          <a:blip r:embed="rId5">
            <a:alphaModFix/>
          </a:blip>
          <a:stretch>
            <a:fillRect/>
          </a:stretch>
        </p:blipFill>
        <p:spPr>
          <a:xfrm>
            <a:off x="2276613" y="1172450"/>
            <a:ext cx="6748077" cy="332417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CF1">
            <a:alpha val="36470"/>
          </a:srgbClr>
        </a:solidFill>
      </p:bgPr>
    </p:bg>
    <p:spTree>
      <p:nvGrpSpPr>
        <p:cNvPr id="445" name="Shape 445"/>
        <p:cNvGrpSpPr/>
        <p:nvPr/>
      </p:nvGrpSpPr>
      <p:grpSpPr>
        <a:xfrm>
          <a:off x="0" y="0"/>
          <a:ext cx="0" cy="0"/>
          <a:chOff x="0" y="0"/>
          <a:chExt cx="0" cy="0"/>
        </a:xfrm>
      </p:grpSpPr>
      <p:sp>
        <p:nvSpPr>
          <p:cNvPr id="446" name="Google Shape;446;p38"/>
          <p:cNvSpPr/>
          <p:nvPr/>
        </p:nvSpPr>
        <p:spPr>
          <a:xfrm flipH="1">
            <a:off x="2157300" y="0"/>
            <a:ext cx="6986700" cy="49017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447" name="Google Shape;447;p38"/>
          <p:cNvSpPr/>
          <p:nvPr/>
        </p:nvSpPr>
        <p:spPr>
          <a:xfrm>
            <a:off x="-39312" y="0"/>
            <a:ext cx="46200" cy="5209200"/>
          </a:xfrm>
          <a:prstGeom prst="rect">
            <a:avLst/>
          </a:prstGeom>
          <a:solidFill>
            <a:srgbClr val="ED1C24"/>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448" name="Google Shape;448;p38"/>
          <p:cNvSpPr txBox="1"/>
          <p:nvPr/>
        </p:nvSpPr>
        <p:spPr>
          <a:xfrm>
            <a:off x="460869" y="24463"/>
            <a:ext cx="2274900" cy="4950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4D555B"/>
              </a:solidFill>
              <a:latin typeface="Roboto"/>
              <a:ea typeface="Roboto"/>
              <a:cs typeface="Roboto"/>
              <a:sym typeface="Roboto"/>
            </a:endParaRPr>
          </a:p>
        </p:txBody>
      </p:sp>
      <p:pic>
        <p:nvPicPr>
          <p:cNvPr id="449" name="Google Shape;449;p38"/>
          <p:cNvPicPr preferRelativeResize="0"/>
          <p:nvPr/>
        </p:nvPicPr>
        <p:blipFill rotWithShape="1">
          <a:blip r:embed="rId3">
            <a:alphaModFix/>
          </a:blip>
          <a:srcRect b="0" l="0" r="0" t="0"/>
          <a:stretch/>
        </p:blipFill>
        <p:spPr>
          <a:xfrm>
            <a:off x="4108890" y="4368824"/>
            <a:ext cx="926220" cy="933064"/>
          </a:xfrm>
          <a:prstGeom prst="rect">
            <a:avLst/>
          </a:prstGeom>
          <a:noFill/>
          <a:ln>
            <a:noFill/>
          </a:ln>
        </p:spPr>
      </p:pic>
      <p:sp>
        <p:nvSpPr>
          <p:cNvPr id="450" name="Google Shape;450;p38"/>
          <p:cNvSpPr txBox="1"/>
          <p:nvPr>
            <p:ph idx="12" type="sldNum"/>
          </p:nvPr>
        </p:nvSpPr>
        <p:spPr>
          <a:xfrm>
            <a:off x="3543300" y="135013"/>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sp>
        <p:nvSpPr>
          <p:cNvPr id="451" name="Google Shape;451;p38"/>
          <p:cNvSpPr txBox="1"/>
          <p:nvPr/>
        </p:nvSpPr>
        <p:spPr>
          <a:xfrm>
            <a:off x="109200" y="633300"/>
            <a:ext cx="1945800" cy="12297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rgbClr val="000000"/>
              </a:buClr>
              <a:buSzPts val="2900"/>
              <a:buFont typeface="Arial"/>
              <a:buNone/>
            </a:pPr>
            <a:r>
              <a:rPr b="1" lang="en" sz="2900">
                <a:solidFill>
                  <a:srgbClr val="FF0000"/>
                </a:solidFill>
                <a:latin typeface="Roboto Slab"/>
                <a:ea typeface="Roboto Slab"/>
                <a:cs typeface="Roboto Slab"/>
                <a:sym typeface="Roboto Slab"/>
              </a:rPr>
              <a:t>Audienta | Job Title</a:t>
            </a:r>
            <a:endParaRPr b="1" i="0" sz="2900" u="none" cap="none" strike="noStrike">
              <a:solidFill>
                <a:srgbClr val="FF0000"/>
              </a:solidFill>
              <a:latin typeface="Roboto Slab"/>
              <a:ea typeface="Roboto Slab"/>
              <a:cs typeface="Roboto Slab"/>
              <a:sym typeface="Roboto Slab"/>
            </a:endParaRPr>
          </a:p>
        </p:txBody>
      </p:sp>
      <p:pic>
        <p:nvPicPr>
          <p:cNvPr id="452" name="Google Shape;452;p38"/>
          <p:cNvPicPr preferRelativeResize="0"/>
          <p:nvPr/>
        </p:nvPicPr>
        <p:blipFill>
          <a:blip r:embed="rId4">
            <a:alphaModFix/>
          </a:blip>
          <a:stretch>
            <a:fillRect/>
          </a:stretch>
        </p:blipFill>
        <p:spPr>
          <a:xfrm>
            <a:off x="4061063" y="0"/>
            <a:ext cx="3633974" cy="814500"/>
          </a:xfrm>
          <a:prstGeom prst="rect">
            <a:avLst/>
          </a:prstGeom>
          <a:noFill/>
          <a:ln>
            <a:noFill/>
          </a:ln>
        </p:spPr>
      </p:pic>
      <p:pic>
        <p:nvPicPr>
          <p:cNvPr id="453" name="Google Shape;453;p38"/>
          <p:cNvPicPr preferRelativeResize="0"/>
          <p:nvPr/>
        </p:nvPicPr>
        <p:blipFill>
          <a:blip r:embed="rId5">
            <a:alphaModFix/>
          </a:blip>
          <a:stretch>
            <a:fillRect/>
          </a:stretch>
        </p:blipFill>
        <p:spPr>
          <a:xfrm>
            <a:off x="2286625" y="1161225"/>
            <a:ext cx="6781177" cy="336447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CF1">
            <a:alpha val="36470"/>
          </a:srgbClr>
        </a:solidFill>
      </p:bgPr>
    </p:bg>
    <p:spTree>
      <p:nvGrpSpPr>
        <p:cNvPr id="457" name="Shape 457"/>
        <p:cNvGrpSpPr/>
        <p:nvPr/>
      </p:nvGrpSpPr>
      <p:grpSpPr>
        <a:xfrm>
          <a:off x="0" y="0"/>
          <a:ext cx="0" cy="0"/>
          <a:chOff x="0" y="0"/>
          <a:chExt cx="0" cy="0"/>
        </a:xfrm>
      </p:grpSpPr>
      <p:sp>
        <p:nvSpPr>
          <p:cNvPr id="458" name="Google Shape;458;p39"/>
          <p:cNvSpPr/>
          <p:nvPr/>
        </p:nvSpPr>
        <p:spPr>
          <a:xfrm flipH="1">
            <a:off x="2157300" y="0"/>
            <a:ext cx="6986700" cy="49017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459" name="Google Shape;459;p39"/>
          <p:cNvSpPr/>
          <p:nvPr/>
        </p:nvSpPr>
        <p:spPr>
          <a:xfrm>
            <a:off x="-39312" y="0"/>
            <a:ext cx="46200" cy="5209200"/>
          </a:xfrm>
          <a:prstGeom prst="rect">
            <a:avLst/>
          </a:prstGeom>
          <a:solidFill>
            <a:srgbClr val="ED1C24"/>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460" name="Google Shape;460;p39"/>
          <p:cNvSpPr txBox="1"/>
          <p:nvPr/>
        </p:nvSpPr>
        <p:spPr>
          <a:xfrm>
            <a:off x="460869" y="24463"/>
            <a:ext cx="2274900" cy="4950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4D555B"/>
              </a:solidFill>
              <a:latin typeface="Roboto"/>
              <a:ea typeface="Roboto"/>
              <a:cs typeface="Roboto"/>
              <a:sym typeface="Roboto"/>
            </a:endParaRPr>
          </a:p>
        </p:txBody>
      </p:sp>
      <p:pic>
        <p:nvPicPr>
          <p:cNvPr id="461" name="Google Shape;461;p39"/>
          <p:cNvPicPr preferRelativeResize="0"/>
          <p:nvPr/>
        </p:nvPicPr>
        <p:blipFill rotWithShape="1">
          <a:blip r:embed="rId3">
            <a:alphaModFix/>
          </a:blip>
          <a:srcRect b="0" l="0" r="0" t="0"/>
          <a:stretch/>
        </p:blipFill>
        <p:spPr>
          <a:xfrm>
            <a:off x="4108890" y="4368824"/>
            <a:ext cx="926220" cy="933064"/>
          </a:xfrm>
          <a:prstGeom prst="rect">
            <a:avLst/>
          </a:prstGeom>
          <a:noFill/>
          <a:ln>
            <a:noFill/>
          </a:ln>
        </p:spPr>
      </p:pic>
      <p:sp>
        <p:nvSpPr>
          <p:cNvPr id="462" name="Google Shape;462;p39"/>
          <p:cNvSpPr txBox="1"/>
          <p:nvPr>
            <p:ph idx="12" type="sldNum"/>
          </p:nvPr>
        </p:nvSpPr>
        <p:spPr>
          <a:xfrm>
            <a:off x="3543300" y="135013"/>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sp>
        <p:nvSpPr>
          <p:cNvPr id="463" name="Google Shape;463;p39"/>
          <p:cNvSpPr txBox="1"/>
          <p:nvPr/>
        </p:nvSpPr>
        <p:spPr>
          <a:xfrm>
            <a:off x="134675" y="1042675"/>
            <a:ext cx="2397300" cy="12297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rgbClr val="000000"/>
              </a:buClr>
              <a:buSzPts val="2900"/>
              <a:buFont typeface="Arial"/>
              <a:buNone/>
            </a:pPr>
            <a:r>
              <a:rPr b="1" lang="en" sz="2900">
                <a:solidFill>
                  <a:srgbClr val="FF0000"/>
                </a:solidFill>
                <a:latin typeface="Roboto Slab"/>
                <a:ea typeface="Roboto Slab"/>
                <a:cs typeface="Roboto Slab"/>
                <a:sym typeface="Roboto Slab"/>
              </a:rPr>
              <a:t>Audienta | Company industry</a:t>
            </a:r>
            <a:endParaRPr b="1" i="0" sz="2900" u="none" cap="none" strike="noStrike">
              <a:solidFill>
                <a:srgbClr val="FF0000"/>
              </a:solidFill>
              <a:latin typeface="Roboto Slab"/>
              <a:ea typeface="Roboto Slab"/>
              <a:cs typeface="Roboto Slab"/>
              <a:sym typeface="Roboto Slab"/>
            </a:endParaRPr>
          </a:p>
        </p:txBody>
      </p:sp>
      <p:pic>
        <p:nvPicPr>
          <p:cNvPr id="464" name="Google Shape;464;p39"/>
          <p:cNvPicPr preferRelativeResize="0"/>
          <p:nvPr/>
        </p:nvPicPr>
        <p:blipFill>
          <a:blip r:embed="rId4">
            <a:alphaModFix/>
          </a:blip>
          <a:stretch>
            <a:fillRect/>
          </a:stretch>
        </p:blipFill>
        <p:spPr>
          <a:xfrm>
            <a:off x="4061063" y="0"/>
            <a:ext cx="3633974" cy="814500"/>
          </a:xfrm>
          <a:prstGeom prst="rect">
            <a:avLst/>
          </a:prstGeom>
          <a:noFill/>
          <a:ln>
            <a:noFill/>
          </a:ln>
        </p:spPr>
      </p:pic>
      <p:pic>
        <p:nvPicPr>
          <p:cNvPr id="465" name="Google Shape;465;p39"/>
          <p:cNvPicPr preferRelativeResize="0"/>
          <p:nvPr/>
        </p:nvPicPr>
        <p:blipFill>
          <a:blip r:embed="rId5">
            <a:alphaModFix/>
          </a:blip>
          <a:stretch>
            <a:fillRect/>
          </a:stretch>
        </p:blipFill>
        <p:spPr>
          <a:xfrm>
            <a:off x="2292650" y="1094650"/>
            <a:ext cx="6716001" cy="339344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CF1">
            <a:alpha val="36470"/>
          </a:srgbClr>
        </a:solidFill>
      </p:bgPr>
    </p:bg>
    <p:spTree>
      <p:nvGrpSpPr>
        <p:cNvPr id="469" name="Shape 469"/>
        <p:cNvGrpSpPr/>
        <p:nvPr/>
      </p:nvGrpSpPr>
      <p:grpSpPr>
        <a:xfrm>
          <a:off x="0" y="0"/>
          <a:ext cx="0" cy="0"/>
          <a:chOff x="0" y="0"/>
          <a:chExt cx="0" cy="0"/>
        </a:xfrm>
      </p:grpSpPr>
      <p:sp>
        <p:nvSpPr>
          <p:cNvPr id="470" name="Google Shape;470;p40"/>
          <p:cNvSpPr/>
          <p:nvPr/>
        </p:nvSpPr>
        <p:spPr>
          <a:xfrm flipH="1">
            <a:off x="3094250" y="0"/>
            <a:ext cx="5729700" cy="50889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471" name="Google Shape;471;p40"/>
          <p:cNvSpPr/>
          <p:nvPr/>
        </p:nvSpPr>
        <p:spPr>
          <a:xfrm>
            <a:off x="-39312" y="0"/>
            <a:ext cx="46200" cy="5209200"/>
          </a:xfrm>
          <a:prstGeom prst="rect">
            <a:avLst/>
          </a:prstGeom>
          <a:solidFill>
            <a:srgbClr val="ED1C24"/>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472" name="Google Shape;472;p40"/>
          <p:cNvSpPr txBox="1"/>
          <p:nvPr/>
        </p:nvSpPr>
        <p:spPr>
          <a:xfrm>
            <a:off x="460869" y="24463"/>
            <a:ext cx="2274900" cy="4950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4D555B"/>
              </a:solidFill>
              <a:latin typeface="Roboto"/>
              <a:ea typeface="Roboto"/>
              <a:cs typeface="Roboto"/>
              <a:sym typeface="Roboto"/>
            </a:endParaRPr>
          </a:p>
        </p:txBody>
      </p:sp>
      <p:sp>
        <p:nvSpPr>
          <p:cNvPr id="473" name="Google Shape;473;p40"/>
          <p:cNvSpPr/>
          <p:nvPr/>
        </p:nvSpPr>
        <p:spPr>
          <a:xfrm>
            <a:off x="3324950" y="1184750"/>
            <a:ext cx="5268240" cy="3448548"/>
          </a:xfrm>
          <a:custGeom>
            <a:rect b="b" l="l" r="r" t="t"/>
            <a:pathLst>
              <a:path extrusionOk="0" h="21600" w="21600">
                <a:moveTo>
                  <a:pt x="0" y="0"/>
                </a:moveTo>
                <a:lnTo>
                  <a:pt x="21599" y="0"/>
                </a:lnTo>
                <a:lnTo>
                  <a:pt x="21599" y="21600"/>
                </a:lnTo>
                <a:lnTo>
                  <a:pt x="0" y="21600"/>
                </a:lnTo>
                <a:close/>
              </a:path>
            </a:pathLst>
          </a:custGeom>
          <a:noFill/>
          <a:ln>
            <a:noFill/>
          </a:ln>
        </p:spPr>
        <p:txBody>
          <a:bodyPr anchorCtr="0" anchor="t" bIns="0" lIns="0" spcFirstLastPara="1" rIns="0" wrap="square" tIns="0">
            <a:noAutofit/>
          </a:bodyPr>
          <a:lstStyle/>
          <a:p>
            <a:pPr indent="-298450" lvl="0" marL="457200" marR="0" rtl="0" algn="l">
              <a:lnSpc>
                <a:spcPct val="115000"/>
              </a:lnSpc>
              <a:spcBef>
                <a:spcPts val="0"/>
              </a:spcBef>
              <a:spcAft>
                <a:spcPts val="0"/>
              </a:spcAft>
              <a:buClr>
                <a:srgbClr val="656565"/>
              </a:buClr>
              <a:buSzPts val="1100"/>
              <a:buFont typeface="Roboto"/>
              <a:buChar char="●"/>
            </a:pPr>
            <a:r>
              <a:rPr b="1" lang="en" sz="1100">
                <a:solidFill>
                  <a:srgbClr val="656565"/>
                </a:solidFill>
                <a:highlight>
                  <a:schemeClr val="lt1"/>
                </a:highlight>
                <a:latin typeface="Roboto"/>
                <a:ea typeface="Roboto"/>
                <a:cs typeface="Roboto"/>
                <a:sym typeface="Roboto"/>
              </a:rPr>
              <a:t>Impresii și Reach:</a:t>
            </a:r>
            <a:r>
              <a:rPr lang="en" sz="1100">
                <a:solidFill>
                  <a:srgbClr val="656565"/>
                </a:solidFill>
                <a:highlight>
                  <a:schemeClr val="lt1"/>
                </a:highlight>
                <a:latin typeface="Roboto"/>
                <a:ea typeface="Roboto"/>
                <a:cs typeface="Roboto"/>
                <a:sym typeface="Roboto"/>
              </a:rPr>
              <a:t> Campania a obținut un total de 356,107 de impresii. S-a atins un nivel semnificativ de expunere, campania a avut succes în ceea ce privește vizibilitatea.</a:t>
            </a:r>
            <a:endParaRPr sz="1100">
              <a:solidFill>
                <a:srgbClr val="656565"/>
              </a:solidFill>
              <a:highlight>
                <a:schemeClr val="lt1"/>
              </a:highlight>
              <a:latin typeface="Roboto"/>
              <a:ea typeface="Roboto"/>
              <a:cs typeface="Roboto"/>
              <a:sym typeface="Roboto"/>
            </a:endParaRPr>
          </a:p>
          <a:p>
            <a:pPr indent="-298450" lvl="0" marL="457200" marR="0" rtl="0" algn="l">
              <a:lnSpc>
                <a:spcPct val="115000"/>
              </a:lnSpc>
              <a:spcBef>
                <a:spcPts val="0"/>
              </a:spcBef>
              <a:spcAft>
                <a:spcPts val="0"/>
              </a:spcAft>
              <a:buClr>
                <a:srgbClr val="656565"/>
              </a:buClr>
              <a:buSzPts val="1100"/>
              <a:buFont typeface="Roboto"/>
              <a:buChar char="●"/>
            </a:pPr>
            <a:r>
              <a:rPr b="1" lang="en" sz="1100">
                <a:solidFill>
                  <a:srgbClr val="656565"/>
                </a:solidFill>
                <a:highlight>
                  <a:schemeClr val="lt1"/>
                </a:highlight>
                <a:latin typeface="Roboto"/>
                <a:ea typeface="Roboto"/>
                <a:cs typeface="Roboto"/>
                <a:sym typeface="Roboto"/>
              </a:rPr>
              <a:t>R</a:t>
            </a:r>
            <a:r>
              <a:rPr b="1" lang="en" sz="1100">
                <a:solidFill>
                  <a:srgbClr val="656565"/>
                </a:solidFill>
                <a:highlight>
                  <a:schemeClr val="lt1"/>
                </a:highlight>
                <a:latin typeface="Roboto"/>
                <a:ea typeface="Roboto"/>
                <a:cs typeface="Roboto"/>
                <a:sym typeface="Roboto"/>
              </a:rPr>
              <a:t>ata de Click-Through (CTR)</a:t>
            </a:r>
            <a:r>
              <a:rPr lang="en" sz="1100">
                <a:solidFill>
                  <a:srgbClr val="656565"/>
                </a:solidFill>
                <a:highlight>
                  <a:schemeClr val="lt1"/>
                </a:highlight>
                <a:latin typeface="Roboto"/>
                <a:ea typeface="Roboto"/>
                <a:cs typeface="Roboto"/>
                <a:sym typeface="Roboto"/>
              </a:rPr>
              <a:t>: Rata de Click-Through (CTR) de 0.56% este în general în linie cu mediile industriei pentru reclamele de pe LinkedIn, care variază de obicei între 0,2% și 0,9%.</a:t>
            </a:r>
            <a:endParaRPr sz="1100">
              <a:solidFill>
                <a:srgbClr val="656565"/>
              </a:solidFill>
              <a:highlight>
                <a:schemeClr val="lt1"/>
              </a:highlight>
              <a:latin typeface="Roboto"/>
              <a:ea typeface="Roboto"/>
              <a:cs typeface="Roboto"/>
              <a:sym typeface="Roboto"/>
            </a:endParaRPr>
          </a:p>
          <a:p>
            <a:pPr indent="0" lvl="0" marL="0" marR="0" rtl="0" algn="l">
              <a:lnSpc>
                <a:spcPct val="115000"/>
              </a:lnSpc>
              <a:spcBef>
                <a:spcPts val="0"/>
              </a:spcBef>
              <a:spcAft>
                <a:spcPts val="0"/>
              </a:spcAft>
              <a:buNone/>
            </a:pPr>
            <a:r>
              <a:t/>
            </a:r>
            <a:endParaRPr sz="1100">
              <a:solidFill>
                <a:srgbClr val="656565"/>
              </a:solidFill>
              <a:highlight>
                <a:schemeClr val="lt1"/>
              </a:highlight>
              <a:latin typeface="Roboto"/>
              <a:ea typeface="Roboto"/>
              <a:cs typeface="Roboto"/>
              <a:sym typeface="Roboto"/>
            </a:endParaRPr>
          </a:p>
          <a:p>
            <a:pPr indent="0" lvl="0" marL="0" marR="0" rtl="0" algn="l">
              <a:lnSpc>
                <a:spcPct val="115000"/>
              </a:lnSpc>
              <a:spcBef>
                <a:spcPts val="0"/>
              </a:spcBef>
              <a:spcAft>
                <a:spcPts val="0"/>
              </a:spcAft>
              <a:buNone/>
            </a:pPr>
            <a:r>
              <a:rPr lang="en" sz="1100">
                <a:solidFill>
                  <a:srgbClr val="656565"/>
                </a:solidFill>
                <a:highlight>
                  <a:schemeClr val="lt1"/>
                </a:highlight>
                <a:latin typeface="Roboto"/>
                <a:ea typeface="Roboto"/>
                <a:cs typeface="Roboto"/>
                <a:sym typeface="Roboto"/>
              </a:rPr>
              <a:t>Campania s-a desfășurat cu succes, demonstrat de performanța solidă în termeni de impresii, rata de click-uri și costul per click. Pentru creșterea ratei de  Click-Through recomandăm menținerea acestui grad de focalizare a audienței și  în campaniile viitoare și eliminarea industriilor care nu sunt de interes. În același timp, ne îndreptăm atenția către explorarea și testarea unor noi abordări creative în materie de design și mesaje publicitare.</a:t>
            </a:r>
            <a:endParaRPr sz="1100">
              <a:solidFill>
                <a:srgbClr val="656565"/>
              </a:solidFill>
              <a:highlight>
                <a:schemeClr val="lt1"/>
              </a:highlight>
              <a:latin typeface="Roboto"/>
              <a:ea typeface="Roboto"/>
              <a:cs typeface="Roboto"/>
              <a:sym typeface="Roboto"/>
            </a:endParaRPr>
          </a:p>
        </p:txBody>
      </p:sp>
      <p:pic>
        <p:nvPicPr>
          <p:cNvPr id="474" name="Google Shape;474;p40"/>
          <p:cNvPicPr preferRelativeResize="0"/>
          <p:nvPr/>
        </p:nvPicPr>
        <p:blipFill rotWithShape="1">
          <a:blip r:embed="rId3">
            <a:alphaModFix/>
          </a:blip>
          <a:srcRect b="0" l="0" r="0" t="0"/>
          <a:stretch/>
        </p:blipFill>
        <p:spPr>
          <a:xfrm>
            <a:off x="2113240" y="4155724"/>
            <a:ext cx="926220" cy="933064"/>
          </a:xfrm>
          <a:prstGeom prst="rect">
            <a:avLst/>
          </a:prstGeom>
          <a:noFill/>
          <a:ln>
            <a:noFill/>
          </a:ln>
        </p:spPr>
      </p:pic>
      <p:sp>
        <p:nvSpPr>
          <p:cNvPr id="475" name="Google Shape;475;p40"/>
          <p:cNvSpPr txBox="1"/>
          <p:nvPr>
            <p:ph idx="12" type="sldNum"/>
          </p:nvPr>
        </p:nvSpPr>
        <p:spPr>
          <a:xfrm>
            <a:off x="3543300" y="135013"/>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sp>
        <p:nvSpPr>
          <p:cNvPr id="476" name="Google Shape;476;p40"/>
          <p:cNvSpPr txBox="1"/>
          <p:nvPr/>
        </p:nvSpPr>
        <p:spPr>
          <a:xfrm>
            <a:off x="439075" y="408925"/>
            <a:ext cx="2453700" cy="12297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rgbClr val="000000"/>
              </a:buClr>
              <a:buSzPts val="2900"/>
              <a:buFont typeface="Arial"/>
              <a:buNone/>
            </a:pPr>
            <a:r>
              <a:rPr b="1" lang="en" sz="2900">
                <a:solidFill>
                  <a:srgbClr val="FF0000"/>
                </a:solidFill>
                <a:latin typeface="Roboto Slab"/>
                <a:ea typeface="Roboto Slab"/>
                <a:cs typeface="Roboto Slab"/>
                <a:sym typeface="Roboto Slab"/>
              </a:rPr>
              <a:t>Concluzii</a:t>
            </a:r>
            <a:endParaRPr b="1" i="0" sz="2900" u="none" cap="none" strike="noStrike">
              <a:solidFill>
                <a:srgbClr val="FF0000"/>
              </a:solidFill>
              <a:latin typeface="Roboto Slab"/>
              <a:ea typeface="Roboto Slab"/>
              <a:cs typeface="Roboto Slab"/>
              <a:sym typeface="Roboto Slab"/>
            </a:endParaRPr>
          </a:p>
        </p:txBody>
      </p:sp>
      <p:pic>
        <p:nvPicPr>
          <p:cNvPr id="477" name="Google Shape;477;p40"/>
          <p:cNvPicPr preferRelativeResize="0"/>
          <p:nvPr/>
        </p:nvPicPr>
        <p:blipFill>
          <a:blip r:embed="rId4">
            <a:alphaModFix/>
          </a:blip>
          <a:stretch>
            <a:fillRect/>
          </a:stretch>
        </p:blipFill>
        <p:spPr>
          <a:xfrm>
            <a:off x="4061063" y="0"/>
            <a:ext cx="3633974" cy="814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CF1">
            <a:alpha val="36470"/>
          </a:srgbClr>
        </a:solidFill>
      </p:bgPr>
    </p:bg>
    <p:spTree>
      <p:nvGrpSpPr>
        <p:cNvPr id="79" name="Shape 79"/>
        <p:cNvGrpSpPr/>
        <p:nvPr/>
      </p:nvGrpSpPr>
      <p:grpSpPr>
        <a:xfrm>
          <a:off x="0" y="0"/>
          <a:ext cx="0" cy="0"/>
          <a:chOff x="0" y="0"/>
          <a:chExt cx="0" cy="0"/>
        </a:xfrm>
      </p:grpSpPr>
      <p:sp>
        <p:nvSpPr>
          <p:cNvPr id="80" name="Google Shape;80;p15"/>
          <p:cNvSpPr/>
          <p:nvPr/>
        </p:nvSpPr>
        <p:spPr>
          <a:xfrm flipH="1">
            <a:off x="3094238" y="24475"/>
            <a:ext cx="5729700" cy="45777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81" name="Google Shape;81;p15"/>
          <p:cNvSpPr/>
          <p:nvPr/>
        </p:nvSpPr>
        <p:spPr>
          <a:xfrm>
            <a:off x="-39312" y="0"/>
            <a:ext cx="46200" cy="5209200"/>
          </a:xfrm>
          <a:prstGeom prst="rect">
            <a:avLst/>
          </a:prstGeom>
          <a:solidFill>
            <a:srgbClr val="ED1C24"/>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82" name="Google Shape;82;p15"/>
          <p:cNvSpPr txBox="1"/>
          <p:nvPr/>
        </p:nvSpPr>
        <p:spPr>
          <a:xfrm>
            <a:off x="460869" y="24463"/>
            <a:ext cx="2274900" cy="4950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4D555B"/>
              </a:solidFill>
              <a:latin typeface="Roboto"/>
              <a:ea typeface="Roboto"/>
              <a:cs typeface="Roboto"/>
              <a:sym typeface="Roboto"/>
            </a:endParaRPr>
          </a:p>
        </p:txBody>
      </p:sp>
      <p:sp>
        <p:nvSpPr>
          <p:cNvPr id="83" name="Google Shape;83;p15"/>
          <p:cNvSpPr/>
          <p:nvPr/>
        </p:nvSpPr>
        <p:spPr>
          <a:xfrm>
            <a:off x="3324950" y="1244600"/>
            <a:ext cx="5338116" cy="3357558"/>
          </a:xfrm>
          <a:custGeom>
            <a:rect b="b" l="l" r="r" t="t"/>
            <a:pathLst>
              <a:path extrusionOk="0" h="21600" w="21600">
                <a:moveTo>
                  <a:pt x="0" y="0"/>
                </a:moveTo>
                <a:lnTo>
                  <a:pt x="21599" y="0"/>
                </a:lnTo>
                <a:lnTo>
                  <a:pt x="21599" y="21600"/>
                </a:lnTo>
                <a:lnTo>
                  <a:pt x="0" y="21600"/>
                </a:lnTo>
                <a:close/>
              </a:path>
            </a:pathLst>
          </a:cu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rgbClr val="000000"/>
              </a:buClr>
              <a:buSzPts val="800"/>
              <a:buFont typeface="Arial"/>
              <a:buNone/>
            </a:pPr>
            <a:r>
              <a:rPr lang="en" sz="1100">
                <a:solidFill>
                  <a:srgbClr val="656565"/>
                </a:solidFill>
                <a:highlight>
                  <a:schemeClr val="lt1"/>
                </a:highlight>
                <a:latin typeface="Roboto"/>
                <a:ea typeface="Roboto"/>
                <a:cs typeface="Roboto"/>
                <a:sym typeface="Roboto"/>
              </a:rPr>
              <a:t>In cont au fost setate 7 campanii search ale caror obiectiv este atragerea de trafic pe website si o campanie display care are ca obiectiv vizibilitatea brandului in mediul online.</a:t>
            </a:r>
            <a:endParaRPr sz="1100">
              <a:solidFill>
                <a:srgbClr val="656565"/>
              </a:solidFill>
              <a:highlight>
                <a:schemeClr val="lt1"/>
              </a:highlight>
              <a:latin typeface="Roboto"/>
              <a:ea typeface="Roboto"/>
              <a:cs typeface="Roboto"/>
              <a:sym typeface="Roboto"/>
            </a:endParaRPr>
          </a:p>
          <a:p>
            <a:pPr indent="0" lvl="0" marL="0" marR="0" rtl="0" algn="l">
              <a:lnSpc>
                <a:spcPct val="150000"/>
              </a:lnSpc>
              <a:spcBef>
                <a:spcPts val="0"/>
              </a:spcBef>
              <a:spcAft>
                <a:spcPts val="0"/>
              </a:spcAft>
              <a:buClr>
                <a:srgbClr val="000000"/>
              </a:buClr>
              <a:buSzPts val="800"/>
              <a:buFont typeface="Arial"/>
              <a:buNone/>
            </a:pPr>
            <a:r>
              <a:t/>
            </a:r>
            <a:endParaRPr sz="1100">
              <a:solidFill>
                <a:srgbClr val="656565"/>
              </a:solidFill>
              <a:highlight>
                <a:schemeClr val="lt1"/>
              </a:highlight>
              <a:latin typeface="Roboto"/>
              <a:ea typeface="Roboto"/>
              <a:cs typeface="Roboto"/>
              <a:sym typeface="Roboto"/>
            </a:endParaRPr>
          </a:p>
          <a:p>
            <a:pPr indent="0" lvl="0" marL="0" marR="0" rtl="0" algn="l">
              <a:lnSpc>
                <a:spcPct val="150000"/>
              </a:lnSpc>
              <a:spcBef>
                <a:spcPts val="0"/>
              </a:spcBef>
              <a:spcAft>
                <a:spcPts val="0"/>
              </a:spcAft>
              <a:buClr>
                <a:srgbClr val="000000"/>
              </a:buClr>
              <a:buSzPts val="800"/>
              <a:buFont typeface="Arial"/>
              <a:buNone/>
            </a:pPr>
            <a:r>
              <a:rPr lang="en" sz="1100">
                <a:solidFill>
                  <a:srgbClr val="656565"/>
                </a:solidFill>
                <a:highlight>
                  <a:schemeClr val="lt1"/>
                </a:highlight>
                <a:latin typeface="Roboto"/>
                <a:ea typeface="Roboto"/>
                <a:cs typeface="Roboto"/>
                <a:sym typeface="Roboto"/>
              </a:rPr>
              <a:t>Pagina de destinatie targetata este </a:t>
            </a:r>
            <a:r>
              <a:rPr lang="en" sz="1100" u="sng">
                <a:solidFill>
                  <a:schemeClr val="hlink"/>
                </a:solidFill>
                <a:highlight>
                  <a:schemeClr val="lt1"/>
                </a:highlight>
                <a:latin typeface="Roboto"/>
                <a:ea typeface="Roboto"/>
                <a:cs typeface="Roboto"/>
                <a:sym typeface="Roboto"/>
                <a:hlinkClick r:id="rId3"/>
              </a:rPr>
              <a:t>https://clustercs.com/Clustercs-v2-major-release/</a:t>
            </a:r>
            <a:endParaRPr sz="1100">
              <a:solidFill>
                <a:srgbClr val="656565"/>
              </a:solidFill>
              <a:highlight>
                <a:schemeClr val="lt1"/>
              </a:highlight>
              <a:latin typeface="Roboto"/>
              <a:ea typeface="Roboto"/>
              <a:cs typeface="Roboto"/>
              <a:sym typeface="Roboto"/>
            </a:endParaRPr>
          </a:p>
          <a:p>
            <a:pPr indent="0" lvl="0" marL="0" marR="0" rtl="0" algn="l">
              <a:lnSpc>
                <a:spcPct val="150000"/>
              </a:lnSpc>
              <a:spcBef>
                <a:spcPts val="0"/>
              </a:spcBef>
              <a:spcAft>
                <a:spcPts val="0"/>
              </a:spcAft>
              <a:buClr>
                <a:srgbClr val="000000"/>
              </a:buClr>
              <a:buSzPts val="800"/>
              <a:buFont typeface="Arial"/>
              <a:buNone/>
            </a:pPr>
            <a:r>
              <a:t/>
            </a:r>
            <a:endParaRPr sz="1100">
              <a:solidFill>
                <a:srgbClr val="656565"/>
              </a:solidFill>
              <a:highlight>
                <a:schemeClr val="lt1"/>
              </a:highlight>
              <a:latin typeface="Roboto"/>
              <a:ea typeface="Roboto"/>
              <a:cs typeface="Roboto"/>
              <a:sym typeface="Roboto"/>
            </a:endParaRPr>
          </a:p>
          <a:p>
            <a:pPr indent="0" lvl="0" marL="0" marR="0" rtl="0" algn="l">
              <a:lnSpc>
                <a:spcPct val="150000"/>
              </a:lnSpc>
              <a:spcBef>
                <a:spcPts val="0"/>
              </a:spcBef>
              <a:spcAft>
                <a:spcPts val="0"/>
              </a:spcAft>
              <a:buClr>
                <a:srgbClr val="000000"/>
              </a:buClr>
              <a:buSzPts val="800"/>
              <a:buFont typeface="Arial"/>
              <a:buNone/>
            </a:pPr>
            <a:r>
              <a:rPr lang="en" sz="1100">
                <a:solidFill>
                  <a:srgbClr val="656565"/>
                </a:solidFill>
                <a:highlight>
                  <a:schemeClr val="lt1"/>
                </a:highlight>
                <a:latin typeface="Roboto"/>
                <a:ea typeface="Roboto"/>
                <a:cs typeface="Roboto"/>
                <a:sym typeface="Roboto"/>
              </a:rPr>
              <a:t>Fiecare campanie de tip search promoveaza cate o arie geografica si anume: Africa (Africa de sud, Nigeria), America de Sud (Brazilia, Mexic), Asia (Coreea de Sud, Indonezia, Filipine, Vietnam), Europa de Est si orient (Grecia, Turcia, Israel), Europa de Vest (Belgia, Finlanda, Franta, Germania, Italia, Olanda, Norvegia, Spania, Suedia, Elvetia), India si Statele Unite ale Americii. Targetarea campaniei display include de asemenea toate aceste tari.</a:t>
            </a:r>
            <a:endParaRPr sz="1100">
              <a:solidFill>
                <a:srgbClr val="656565"/>
              </a:solidFill>
              <a:highlight>
                <a:schemeClr val="lt1"/>
              </a:highlight>
              <a:latin typeface="Roboto"/>
              <a:ea typeface="Roboto"/>
              <a:cs typeface="Roboto"/>
              <a:sym typeface="Roboto"/>
            </a:endParaRPr>
          </a:p>
          <a:p>
            <a:pPr indent="0" lvl="0" marL="0" marR="0" rtl="0" algn="l">
              <a:lnSpc>
                <a:spcPct val="150000"/>
              </a:lnSpc>
              <a:spcBef>
                <a:spcPts val="0"/>
              </a:spcBef>
              <a:spcAft>
                <a:spcPts val="0"/>
              </a:spcAft>
              <a:buClr>
                <a:srgbClr val="000000"/>
              </a:buClr>
              <a:buSzPts val="800"/>
              <a:buFont typeface="Arial"/>
              <a:buNone/>
            </a:pPr>
            <a:r>
              <a:t/>
            </a:r>
            <a:endParaRPr sz="1100">
              <a:solidFill>
                <a:srgbClr val="656565"/>
              </a:solidFill>
              <a:highlight>
                <a:schemeClr val="lt1"/>
              </a:highlight>
              <a:latin typeface="Roboto"/>
              <a:ea typeface="Roboto"/>
              <a:cs typeface="Roboto"/>
              <a:sym typeface="Roboto"/>
            </a:endParaRPr>
          </a:p>
          <a:p>
            <a:pPr indent="0" lvl="0" marL="0" marR="0" rtl="0" algn="l">
              <a:lnSpc>
                <a:spcPct val="150000"/>
              </a:lnSpc>
              <a:spcBef>
                <a:spcPts val="0"/>
              </a:spcBef>
              <a:spcAft>
                <a:spcPts val="0"/>
              </a:spcAft>
              <a:buClr>
                <a:srgbClr val="000000"/>
              </a:buClr>
              <a:buSzPts val="800"/>
              <a:buFont typeface="Arial"/>
              <a:buNone/>
            </a:pPr>
            <a:r>
              <a:t/>
            </a:r>
            <a:endParaRPr sz="1100">
              <a:solidFill>
                <a:srgbClr val="656565"/>
              </a:solidFill>
              <a:highlight>
                <a:schemeClr val="lt1"/>
              </a:highlight>
              <a:latin typeface="Roboto"/>
              <a:ea typeface="Roboto"/>
              <a:cs typeface="Roboto"/>
              <a:sym typeface="Roboto"/>
            </a:endParaRPr>
          </a:p>
        </p:txBody>
      </p:sp>
      <p:pic>
        <p:nvPicPr>
          <p:cNvPr id="84" name="Google Shape;84;p15"/>
          <p:cNvPicPr preferRelativeResize="0"/>
          <p:nvPr/>
        </p:nvPicPr>
        <p:blipFill rotWithShape="1">
          <a:blip r:embed="rId4">
            <a:alphaModFix/>
          </a:blip>
          <a:srcRect b="0" l="0" r="0" t="0"/>
          <a:stretch/>
        </p:blipFill>
        <p:spPr>
          <a:xfrm>
            <a:off x="4108890" y="4368824"/>
            <a:ext cx="926220" cy="933064"/>
          </a:xfrm>
          <a:prstGeom prst="rect">
            <a:avLst/>
          </a:prstGeom>
          <a:noFill/>
          <a:ln>
            <a:noFill/>
          </a:ln>
        </p:spPr>
      </p:pic>
      <p:sp>
        <p:nvSpPr>
          <p:cNvPr id="85" name="Google Shape;85;p15"/>
          <p:cNvSpPr txBox="1"/>
          <p:nvPr>
            <p:ph idx="12" type="sldNum"/>
          </p:nvPr>
        </p:nvSpPr>
        <p:spPr>
          <a:xfrm>
            <a:off x="3543300" y="135013"/>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sp>
        <p:nvSpPr>
          <p:cNvPr id="86" name="Google Shape;86;p15"/>
          <p:cNvSpPr txBox="1"/>
          <p:nvPr/>
        </p:nvSpPr>
        <p:spPr>
          <a:xfrm>
            <a:off x="439075" y="408925"/>
            <a:ext cx="2453700" cy="12297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rgbClr val="000000"/>
              </a:buClr>
              <a:buSzPts val="2900"/>
              <a:buFont typeface="Arial"/>
              <a:buNone/>
            </a:pPr>
            <a:r>
              <a:rPr b="1" lang="en" sz="2900">
                <a:solidFill>
                  <a:srgbClr val="FF0000"/>
                </a:solidFill>
                <a:latin typeface="Roboto Slab"/>
                <a:ea typeface="Roboto Slab"/>
                <a:cs typeface="Roboto Slab"/>
                <a:sym typeface="Roboto Slab"/>
              </a:rPr>
              <a:t>Targetare</a:t>
            </a:r>
            <a:endParaRPr b="1" i="0" sz="2900" u="none" cap="none" strike="noStrike">
              <a:solidFill>
                <a:srgbClr val="FF0000"/>
              </a:solidFill>
              <a:latin typeface="Roboto Slab"/>
              <a:ea typeface="Roboto Slab"/>
              <a:cs typeface="Roboto Slab"/>
              <a:sym typeface="Roboto Slab"/>
            </a:endParaRPr>
          </a:p>
        </p:txBody>
      </p:sp>
      <p:pic>
        <p:nvPicPr>
          <p:cNvPr id="87" name="Google Shape;87;p15"/>
          <p:cNvPicPr preferRelativeResize="0"/>
          <p:nvPr/>
        </p:nvPicPr>
        <p:blipFill>
          <a:blip r:embed="rId5">
            <a:alphaModFix/>
          </a:blip>
          <a:stretch>
            <a:fillRect/>
          </a:stretch>
        </p:blipFill>
        <p:spPr>
          <a:xfrm>
            <a:off x="4061063" y="0"/>
            <a:ext cx="3633974" cy="814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CF1">
            <a:alpha val="36470"/>
          </a:srgbClr>
        </a:solidFill>
      </p:bgPr>
    </p:bg>
    <p:spTree>
      <p:nvGrpSpPr>
        <p:cNvPr id="91" name="Shape 91"/>
        <p:cNvGrpSpPr/>
        <p:nvPr/>
      </p:nvGrpSpPr>
      <p:grpSpPr>
        <a:xfrm>
          <a:off x="0" y="0"/>
          <a:ext cx="0" cy="0"/>
          <a:chOff x="0" y="0"/>
          <a:chExt cx="0" cy="0"/>
        </a:xfrm>
      </p:grpSpPr>
      <p:sp>
        <p:nvSpPr>
          <p:cNvPr id="92" name="Google Shape;92;p16"/>
          <p:cNvSpPr/>
          <p:nvPr/>
        </p:nvSpPr>
        <p:spPr>
          <a:xfrm flipH="1">
            <a:off x="3094250" y="0"/>
            <a:ext cx="5729700" cy="45150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93" name="Google Shape;93;p16"/>
          <p:cNvSpPr/>
          <p:nvPr/>
        </p:nvSpPr>
        <p:spPr>
          <a:xfrm>
            <a:off x="-39312" y="0"/>
            <a:ext cx="46200" cy="5209200"/>
          </a:xfrm>
          <a:prstGeom prst="rect">
            <a:avLst/>
          </a:prstGeom>
          <a:solidFill>
            <a:srgbClr val="ED1C24"/>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94" name="Google Shape;94;p16"/>
          <p:cNvSpPr txBox="1"/>
          <p:nvPr/>
        </p:nvSpPr>
        <p:spPr>
          <a:xfrm>
            <a:off x="460869" y="24463"/>
            <a:ext cx="2274900" cy="4950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4D555B"/>
              </a:solidFill>
              <a:latin typeface="Roboto"/>
              <a:ea typeface="Roboto"/>
              <a:cs typeface="Roboto"/>
              <a:sym typeface="Roboto"/>
            </a:endParaRPr>
          </a:p>
        </p:txBody>
      </p:sp>
      <p:sp>
        <p:nvSpPr>
          <p:cNvPr id="95" name="Google Shape;95;p16"/>
          <p:cNvSpPr/>
          <p:nvPr/>
        </p:nvSpPr>
        <p:spPr>
          <a:xfrm>
            <a:off x="3324975" y="1172425"/>
            <a:ext cx="5268240" cy="1510812"/>
          </a:xfrm>
          <a:custGeom>
            <a:rect b="b" l="l" r="r" t="t"/>
            <a:pathLst>
              <a:path extrusionOk="0" h="21600" w="21600">
                <a:moveTo>
                  <a:pt x="0" y="0"/>
                </a:moveTo>
                <a:lnTo>
                  <a:pt x="21599" y="0"/>
                </a:lnTo>
                <a:lnTo>
                  <a:pt x="21599" y="21600"/>
                </a:lnTo>
                <a:lnTo>
                  <a:pt x="0" y="21600"/>
                </a:lnTo>
                <a:close/>
              </a:path>
            </a:pathLst>
          </a:cu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rgbClr val="000000"/>
              </a:buClr>
              <a:buSzPts val="800"/>
              <a:buFont typeface="Arial"/>
              <a:buNone/>
            </a:pPr>
            <a:r>
              <a:rPr lang="en" sz="1100">
                <a:solidFill>
                  <a:srgbClr val="656565"/>
                </a:solidFill>
                <a:highlight>
                  <a:schemeClr val="lt1"/>
                </a:highlight>
                <a:latin typeface="Roboto"/>
                <a:ea typeface="Roboto"/>
                <a:cs typeface="Roboto"/>
                <a:sym typeface="Roboto"/>
              </a:rPr>
              <a:t>Reclamele au fost afisate in mare parte pe mobil (69.0%) si desktop (26.6%).</a:t>
            </a:r>
            <a:endParaRPr sz="1100">
              <a:solidFill>
                <a:srgbClr val="656565"/>
              </a:solidFill>
              <a:highlight>
                <a:schemeClr val="lt1"/>
              </a:highlight>
              <a:latin typeface="Roboto"/>
              <a:ea typeface="Roboto"/>
              <a:cs typeface="Roboto"/>
              <a:sym typeface="Roboto"/>
            </a:endParaRPr>
          </a:p>
          <a:p>
            <a:pPr indent="0" lvl="0" marL="0" marR="0" rtl="0" algn="l">
              <a:lnSpc>
                <a:spcPct val="150000"/>
              </a:lnSpc>
              <a:spcBef>
                <a:spcPts val="0"/>
              </a:spcBef>
              <a:spcAft>
                <a:spcPts val="0"/>
              </a:spcAft>
              <a:buClr>
                <a:srgbClr val="000000"/>
              </a:buClr>
              <a:buSzPts val="800"/>
              <a:buFont typeface="Arial"/>
              <a:buNone/>
            </a:pPr>
            <a:r>
              <a:rPr lang="en" sz="1100">
                <a:solidFill>
                  <a:srgbClr val="656565"/>
                </a:solidFill>
                <a:highlight>
                  <a:schemeClr val="lt1"/>
                </a:highlight>
                <a:latin typeface="Roboto"/>
                <a:ea typeface="Roboto"/>
                <a:cs typeface="Roboto"/>
                <a:sym typeface="Roboto"/>
              </a:rPr>
              <a:t>Majoritatea afisarilor provin din reteaua Display (99.9%), la fel si majoritatea click-urilor (94.9%).</a:t>
            </a:r>
            <a:endParaRPr i="0" sz="1100" u="none" cap="none" strike="noStrike">
              <a:solidFill>
                <a:srgbClr val="656565"/>
              </a:solidFill>
              <a:highlight>
                <a:schemeClr val="lt1"/>
              </a:highlight>
              <a:latin typeface="Roboto"/>
              <a:ea typeface="Roboto"/>
              <a:cs typeface="Roboto"/>
              <a:sym typeface="Roboto"/>
            </a:endParaRPr>
          </a:p>
        </p:txBody>
      </p:sp>
      <p:pic>
        <p:nvPicPr>
          <p:cNvPr id="96" name="Google Shape;96;p16"/>
          <p:cNvPicPr preferRelativeResize="0"/>
          <p:nvPr/>
        </p:nvPicPr>
        <p:blipFill rotWithShape="1">
          <a:blip r:embed="rId3">
            <a:alphaModFix/>
          </a:blip>
          <a:srcRect b="0" l="0" r="0" t="0"/>
          <a:stretch/>
        </p:blipFill>
        <p:spPr>
          <a:xfrm>
            <a:off x="4108890" y="4368824"/>
            <a:ext cx="926220" cy="933064"/>
          </a:xfrm>
          <a:prstGeom prst="rect">
            <a:avLst/>
          </a:prstGeom>
          <a:noFill/>
          <a:ln>
            <a:noFill/>
          </a:ln>
        </p:spPr>
      </p:pic>
      <p:sp>
        <p:nvSpPr>
          <p:cNvPr id="97" name="Google Shape;97;p16"/>
          <p:cNvSpPr txBox="1"/>
          <p:nvPr>
            <p:ph idx="12" type="sldNum"/>
          </p:nvPr>
        </p:nvSpPr>
        <p:spPr>
          <a:xfrm>
            <a:off x="3543300" y="135013"/>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sp>
        <p:nvSpPr>
          <p:cNvPr id="98" name="Google Shape;98;p16"/>
          <p:cNvSpPr txBox="1"/>
          <p:nvPr/>
        </p:nvSpPr>
        <p:spPr>
          <a:xfrm>
            <a:off x="439075" y="408925"/>
            <a:ext cx="2453700" cy="12297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rgbClr val="000000"/>
              </a:buClr>
              <a:buSzPts val="2900"/>
              <a:buFont typeface="Arial"/>
              <a:buNone/>
            </a:pPr>
            <a:r>
              <a:rPr b="1" lang="en" sz="2900">
                <a:solidFill>
                  <a:srgbClr val="FF0000"/>
                </a:solidFill>
                <a:latin typeface="Roboto Slab"/>
                <a:ea typeface="Roboto Slab"/>
                <a:cs typeface="Roboto Slab"/>
                <a:sym typeface="Roboto Slab"/>
              </a:rPr>
              <a:t>Distributia Reclamelor</a:t>
            </a:r>
            <a:endParaRPr b="1" i="0" sz="2900" u="none" cap="none" strike="noStrike">
              <a:solidFill>
                <a:srgbClr val="FF0000"/>
              </a:solidFill>
              <a:latin typeface="Roboto Slab"/>
              <a:ea typeface="Roboto Slab"/>
              <a:cs typeface="Roboto Slab"/>
              <a:sym typeface="Roboto Slab"/>
            </a:endParaRPr>
          </a:p>
        </p:txBody>
      </p:sp>
      <p:pic>
        <p:nvPicPr>
          <p:cNvPr id="99" name="Google Shape;99;p16"/>
          <p:cNvPicPr preferRelativeResize="0"/>
          <p:nvPr/>
        </p:nvPicPr>
        <p:blipFill>
          <a:blip r:embed="rId4">
            <a:alphaModFix/>
          </a:blip>
          <a:stretch>
            <a:fillRect/>
          </a:stretch>
        </p:blipFill>
        <p:spPr>
          <a:xfrm>
            <a:off x="3379524" y="2118450"/>
            <a:ext cx="2520750" cy="1860450"/>
          </a:xfrm>
          <a:prstGeom prst="rect">
            <a:avLst/>
          </a:prstGeom>
          <a:noFill/>
          <a:ln>
            <a:noFill/>
          </a:ln>
        </p:spPr>
      </p:pic>
      <p:pic>
        <p:nvPicPr>
          <p:cNvPr id="100" name="Google Shape;100;p16"/>
          <p:cNvPicPr preferRelativeResize="0"/>
          <p:nvPr/>
        </p:nvPicPr>
        <p:blipFill>
          <a:blip r:embed="rId5">
            <a:alphaModFix/>
          </a:blip>
          <a:stretch>
            <a:fillRect/>
          </a:stretch>
        </p:blipFill>
        <p:spPr>
          <a:xfrm>
            <a:off x="6072474" y="2115638"/>
            <a:ext cx="2520750" cy="1866069"/>
          </a:xfrm>
          <a:prstGeom prst="rect">
            <a:avLst/>
          </a:prstGeom>
          <a:noFill/>
          <a:ln>
            <a:noFill/>
          </a:ln>
        </p:spPr>
      </p:pic>
      <p:pic>
        <p:nvPicPr>
          <p:cNvPr id="101" name="Google Shape;101;p16"/>
          <p:cNvPicPr preferRelativeResize="0"/>
          <p:nvPr/>
        </p:nvPicPr>
        <p:blipFill>
          <a:blip r:embed="rId6">
            <a:alphaModFix/>
          </a:blip>
          <a:stretch>
            <a:fillRect/>
          </a:stretch>
        </p:blipFill>
        <p:spPr>
          <a:xfrm>
            <a:off x="4061063" y="0"/>
            <a:ext cx="3633974" cy="814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CF1">
            <a:alpha val="36470"/>
          </a:srgbClr>
        </a:solidFill>
      </p:bgPr>
    </p:bg>
    <p:spTree>
      <p:nvGrpSpPr>
        <p:cNvPr id="105" name="Shape 105"/>
        <p:cNvGrpSpPr/>
        <p:nvPr/>
      </p:nvGrpSpPr>
      <p:grpSpPr>
        <a:xfrm>
          <a:off x="0" y="0"/>
          <a:ext cx="0" cy="0"/>
          <a:chOff x="0" y="0"/>
          <a:chExt cx="0" cy="0"/>
        </a:xfrm>
      </p:grpSpPr>
      <p:sp>
        <p:nvSpPr>
          <p:cNvPr id="106" name="Google Shape;106;p17"/>
          <p:cNvSpPr/>
          <p:nvPr/>
        </p:nvSpPr>
        <p:spPr>
          <a:xfrm flipH="1">
            <a:off x="3094250" y="0"/>
            <a:ext cx="5729700" cy="47700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107" name="Google Shape;107;p17"/>
          <p:cNvSpPr/>
          <p:nvPr/>
        </p:nvSpPr>
        <p:spPr>
          <a:xfrm>
            <a:off x="-39312" y="0"/>
            <a:ext cx="46200" cy="5209200"/>
          </a:xfrm>
          <a:prstGeom prst="rect">
            <a:avLst/>
          </a:prstGeom>
          <a:solidFill>
            <a:srgbClr val="ED1C24"/>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108" name="Google Shape;108;p17"/>
          <p:cNvSpPr txBox="1"/>
          <p:nvPr/>
        </p:nvSpPr>
        <p:spPr>
          <a:xfrm>
            <a:off x="460869" y="24463"/>
            <a:ext cx="2274900" cy="4950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4D555B"/>
              </a:solidFill>
              <a:latin typeface="Roboto"/>
              <a:ea typeface="Roboto"/>
              <a:cs typeface="Roboto"/>
              <a:sym typeface="Roboto"/>
            </a:endParaRPr>
          </a:p>
        </p:txBody>
      </p:sp>
      <p:pic>
        <p:nvPicPr>
          <p:cNvPr id="109" name="Google Shape;109;p17"/>
          <p:cNvPicPr preferRelativeResize="0"/>
          <p:nvPr/>
        </p:nvPicPr>
        <p:blipFill rotWithShape="1">
          <a:blip r:embed="rId3">
            <a:alphaModFix/>
          </a:blip>
          <a:srcRect b="0" l="0" r="0" t="0"/>
          <a:stretch/>
        </p:blipFill>
        <p:spPr>
          <a:xfrm>
            <a:off x="4108890" y="4368824"/>
            <a:ext cx="926220" cy="933064"/>
          </a:xfrm>
          <a:prstGeom prst="rect">
            <a:avLst/>
          </a:prstGeom>
          <a:noFill/>
          <a:ln>
            <a:noFill/>
          </a:ln>
        </p:spPr>
      </p:pic>
      <p:sp>
        <p:nvSpPr>
          <p:cNvPr id="110" name="Google Shape;110;p17"/>
          <p:cNvSpPr txBox="1"/>
          <p:nvPr>
            <p:ph idx="12" type="sldNum"/>
          </p:nvPr>
        </p:nvSpPr>
        <p:spPr>
          <a:xfrm>
            <a:off x="3543300" y="135013"/>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sp>
        <p:nvSpPr>
          <p:cNvPr id="111" name="Google Shape;111;p17"/>
          <p:cNvSpPr txBox="1"/>
          <p:nvPr/>
        </p:nvSpPr>
        <p:spPr>
          <a:xfrm>
            <a:off x="439075" y="408925"/>
            <a:ext cx="2453700" cy="12297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chemeClr val="dk1"/>
              </a:buClr>
              <a:buSzPts val="1100"/>
              <a:buFont typeface="Arial"/>
              <a:buNone/>
            </a:pPr>
            <a:r>
              <a:rPr b="1" lang="en" sz="2900">
                <a:solidFill>
                  <a:srgbClr val="FF0000"/>
                </a:solidFill>
                <a:latin typeface="Roboto Slab"/>
                <a:ea typeface="Roboto Slab"/>
                <a:cs typeface="Roboto Slab"/>
                <a:sym typeface="Roboto Slab"/>
              </a:rPr>
              <a:t>Reclame</a:t>
            </a:r>
            <a:endParaRPr b="1" sz="2900">
              <a:solidFill>
                <a:srgbClr val="FF0000"/>
              </a:solidFill>
              <a:latin typeface="Roboto Slab"/>
              <a:ea typeface="Roboto Slab"/>
              <a:cs typeface="Roboto Slab"/>
              <a:sym typeface="Roboto Slab"/>
            </a:endParaRPr>
          </a:p>
          <a:p>
            <a:pPr indent="0" lvl="0" marL="0" marR="0" rtl="0" algn="l">
              <a:lnSpc>
                <a:spcPct val="80000"/>
              </a:lnSpc>
              <a:spcBef>
                <a:spcPts val="0"/>
              </a:spcBef>
              <a:spcAft>
                <a:spcPts val="0"/>
              </a:spcAft>
              <a:buClr>
                <a:schemeClr val="dk1"/>
              </a:buClr>
              <a:buSzPts val="1100"/>
              <a:buFont typeface="Arial"/>
              <a:buNone/>
            </a:pPr>
            <a:r>
              <a:rPr b="1" lang="en" sz="2900">
                <a:solidFill>
                  <a:srgbClr val="FF0000"/>
                </a:solidFill>
                <a:latin typeface="Roboto Slab"/>
                <a:ea typeface="Roboto Slab"/>
                <a:cs typeface="Roboto Slab"/>
                <a:sym typeface="Roboto Slab"/>
              </a:rPr>
              <a:t>Display</a:t>
            </a:r>
            <a:endParaRPr b="1" sz="2900">
              <a:solidFill>
                <a:srgbClr val="FF0000"/>
              </a:solidFill>
              <a:latin typeface="Roboto Slab"/>
              <a:ea typeface="Roboto Slab"/>
              <a:cs typeface="Roboto Slab"/>
              <a:sym typeface="Roboto Slab"/>
            </a:endParaRPr>
          </a:p>
        </p:txBody>
      </p:sp>
      <p:pic>
        <p:nvPicPr>
          <p:cNvPr id="112" name="Google Shape;112;p17"/>
          <p:cNvPicPr preferRelativeResize="0"/>
          <p:nvPr/>
        </p:nvPicPr>
        <p:blipFill>
          <a:blip r:embed="rId4">
            <a:alphaModFix/>
          </a:blip>
          <a:stretch>
            <a:fillRect/>
          </a:stretch>
        </p:blipFill>
        <p:spPr>
          <a:xfrm>
            <a:off x="4061063" y="0"/>
            <a:ext cx="3633974" cy="814500"/>
          </a:xfrm>
          <a:prstGeom prst="rect">
            <a:avLst/>
          </a:prstGeom>
          <a:noFill/>
          <a:ln>
            <a:noFill/>
          </a:ln>
        </p:spPr>
      </p:pic>
      <p:pic>
        <p:nvPicPr>
          <p:cNvPr id="113" name="Google Shape;113;p17"/>
          <p:cNvPicPr preferRelativeResize="0"/>
          <p:nvPr/>
        </p:nvPicPr>
        <p:blipFill>
          <a:blip r:embed="rId5">
            <a:alphaModFix/>
          </a:blip>
          <a:stretch>
            <a:fillRect/>
          </a:stretch>
        </p:blipFill>
        <p:spPr>
          <a:xfrm>
            <a:off x="3345150" y="2571755"/>
            <a:ext cx="2453700" cy="2044758"/>
          </a:xfrm>
          <a:prstGeom prst="rect">
            <a:avLst/>
          </a:prstGeom>
          <a:noFill/>
          <a:ln>
            <a:noFill/>
          </a:ln>
        </p:spPr>
      </p:pic>
      <p:pic>
        <p:nvPicPr>
          <p:cNvPr id="114" name="Google Shape;114;p17"/>
          <p:cNvPicPr preferRelativeResize="0"/>
          <p:nvPr/>
        </p:nvPicPr>
        <p:blipFill>
          <a:blip r:embed="rId6">
            <a:alphaModFix/>
          </a:blip>
          <a:stretch>
            <a:fillRect/>
          </a:stretch>
        </p:blipFill>
        <p:spPr>
          <a:xfrm>
            <a:off x="6582925" y="2631763"/>
            <a:ext cx="1924725" cy="1924725"/>
          </a:xfrm>
          <a:prstGeom prst="rect">
            <a:avLst/>
          </a:prstGeom>
          <a:noFill/>
          <a:ln>
            <a:noFill/>
          </a:ln>
        </p:spPr>
      </p:pic>
      <p:pic>
        <p:nvPicPr>
          <p:cNvPr id="115" name="Google Shape;115;p17"/>
          <p:cNvPicPr preferRelativeResize="0"/>
          <p:nvPr/>
        </p:nvPicPr>
        <p:blipFill>
          <a:blip r:embed="rId7">
            <a:alphaModFix/>
          </a:blip>
          <a:stretch>
            <a:fillRect/>
          </a:stretch>
        </p:blipFill>
        <p:spPr>
          <a:xfrm>
            <a:off x="5065563" y="880625"/>
            <a:ext cx="1624975" cy="1624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CF1">
            <a:alpha val="36470"/>
          </a:srgbClr>
        </a:solidFill>
      </p:bgPr>
    </p:bg>
    <p:spTree>
      <p:nvGrpSpPr>
        <p:cNvPr id="119" name="Shape 119"/>
        <p:cNvGrpSpPr/>
        <p:nvPr/>
      </p:nvGrpSpPr>
      <p:grpSpPr>
        <a:xfrm>
          <a:off x="0" y="0"/>
          <a:ext cx="0" cy="0"/>
          <a:chOff x="0" y="0"/>
          <a:chExt cx="0" cy="0"/>
        </a:xfrm>
      </p:grpSpPr>
      <p:sp>
        <p:nvSpPr>
          <p:cNvPr id="120" name="Google Shape;120;p18"/>
          <p:cNvSpPr/>
          <p:nvPr/>
        </p:nvSpPr>
        <p:spPr>
          <a:xfrm flipH="1">
            <a:off x="3094213" y="0"/>
            <a:ext cx="5729700" cy="47700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121" name="Google Shape;121;p18"/>
          <p:cNvSpPr/>
          <p:nvPr/>
        </p:nvSpPr>
        <p:spPr>
          <a:xfrm>
            <a:off x="-39312" y="0"/>
            <a:ext cx="46200" cy="5209200"/>
          </a:xfrm>
          <a:prstGeom prst="rect">
            <a:avLst/>
          </a:prstGeom>
          <a:solidFill>
            <a:srgbClr val="ED1C24"/>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122" name="Google Shape;122;p18"/>
          <p:cNvSpPr txBox="1"/>
          <p:nvPr/>
        </p:nvSpPr>
        <p:spPr>
          <a:xfrm>
            <a:off x="460869" y="24463"/>
            <a:ext cx="2274900" cy="4950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4D555B"/>
              </a:solidFill>
              <a:latin typeface="Roboto"/>
              <a:ea typeface="Roboto"/>
              <a:cs typeface="Roboto"/>
              <a:sym typeface="Roboto"/>
            </a:endParaRPr>
          </a:p>
        </p:txBody>
      </p:sp>
      <p:pic>
        <p:nvPicPr>
          <p:cNvPr id="123" name="Google Shape;123;p18"/>
          <p:cNvPicPr preferRelativeResize="0"/>
          <p:nvPr/>
        </p:nvPicPr>
        <p:blipFill rotWithShape="1">
          <a:blip r:embed="rId3">
            <a:alphaModFix/>
          </a:blip>
          <a:srcRect b="0" l="0" r="0" t="0"/>
          <a:stretch/>
        </p:blipFill>
        <p:spPr>
          <a:xfrm>
            <a:off x="3447190" y="4641949"/>
            <a:ext cx="926220" cy="933064"/>
          </a:xfrm>
          <a:prstGeom prst="rect">
            <a:avLst/>
          </a:prstGeom>
          <a:noFill/>
          <a:ln>
            <a:noFill/>
          </a:ln>
        </p:spPr>
      </p:pic>
      <p:sp>
        <p:nvSpPr>
          <p:cNvPr id="124" name="Google Shape;124;p18"/>
          <p:cNvSpPr txBox="1"/>
          <p:nvPr>
            <p:ph idx="12" type="sldNum"/>
          </p:nvPr>
        </p:nvSpPr>
        <p:spPr>
          <a:xfrm>
            <a:off x="3543300" y="135013"/>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sp>
        <p:nvSpPr>
          <p:cNvPr id="125" name="Google Shape;125;p18"/>
          <p:cNvSpPr txBox="1"/>
          <p:nvPr/>
        </p:nvSpPr>
        <p:spPr>
          <a:xfrm>
            <a:off x="439075" y="408925"/>
            <a:ext cx="2453700" cy="12297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chemeClr val="dk1"/>
              </a:buClr>
              <a:buSzPts val="1100"/>
              <a:buFont typeface="Arial"/>
              <a:buNone/>
            </a:pPr>
            <a:r>
              <a:rPr b="1" lang="en" sz="2900">
                <a:solidFill>
                  <a:srgbClr val="FF0000"/>
                </a:solidFill>
                <a:latin typeface="Roboto Slab"/>
                <a:ea typeface="Roboto Slab"/>
                <a:cs typeface="Roboto Slab"/>
                <a:sym typeface="Roboto Slab"/>
              </a:rPr>
              <a:t>Reclame Display</a:t>
            </a:r>
            <a:endParaRPr b="1" sz="2900">
              <a:solidFill>
                <a:srgbClr val="FF0000"/>
              </a:solidFill>
              <a:latin typeface="Roboto Slab"/>
              <a:ea typeface="Roboto Slab"/>
              <a:cs typeface="Roboto Slab"/>
              <a:sym typeface="Roboto Slab"/>
            </a:endParaRPr>
          </a:p>
        </p:txBody>
      </p:sp>
      <p:pic>
        <p:nvPicPr>
          <p:cNvPr id="126" name="Google Shape;126;p18"/>
          <p:cNvPicPr preferRelativeResize="0"/>
          <p:nvPr/>
        </p:nvPicPr>
        <p:blipFill>
          <a:blip r:embed="rId4">
            <a:alphaModFix/>
          </a:blip>
          <a:stretch>
            <a:fillRect/>
          </a:stretch>
        </p:blipFill>
        <p:spPr>
          <a:xfrm>
            <a:off x="4061063" y="0"/>
            <a:ext cx="3633974" cy="814500"/>
          </a:xfrm>
          <a:prstGeom prst="rect">
            <a:avLst/>
          </a:prstGeom>
          <a:noFill/>
          <a:ln>
            <a:noFill/>
          </a:ln>
        </p:spPr>
      </p:pic>
      <p:pic>
        <p:nvPicPr>
          <p:cNvPr id="127" name="Google Shape;127;p18"/>
          <p:cNvPicPr preferRelativeResize="0"/>
          <p:nvPr/>
        </p:nvPicPr>
        <p:blipFill>
          <a:blip r:embed="rId5">
            <a:alphaModFix/>
          </a:blip>
          <a:stretch>
            <a:fillRect/>
          </a:stretch>
        </p:blipFill>
        <p:spPr>
          <a:xfrm>
            <a:off x="3785650" y="754100"/>
            <a:ext cx="786350" cy="3931751"/>
          </a:xfrm>
          <a:prstGeom prst="rect">
            <a:avLst/>
          </a:prstGeom>
          <a:noFill/>
          <a:ln>
            <a:noFill/>
          </a:ln>
        </p:spPr>
      </p:pic>
      <p:pic>
        <p:nvPicPr>
          <p:cNvPr id="128" name="Google Shape;128;p18"/>
          <p:cNvPicPr preferRelativeResize="0"/>
          <p:nvPr/>
        </p:nvPicPr>
        <p:blipFill>
          <a:blip r:embed="rId6">
            <a:alphaModFix/>
          </a:blip>
          <a:stretch>
            <a:fillRect/>
          </a:stretch>
        </p:blipFill>
        <p:spPr>
          <a:xfrm>
            <a:off x="4758025" y="948819"/>
            <a:ext cx="842675" cy="3160032"/>
          </a:xfrm>
          <a:prstGeom prst="rect">
            <a:avLst/>
          </a:prstGeom>
          <a:noFill/>
          <a:ln>
            <a:noFill/>
          </a:ln>
        </p:spPr>
      </p:pic>
      <p:pic>
        <p:nvPicPr>
          <p:cNvPr id="129" name="Google Shape;129;p18"/>
          <p:cNvPicPr preferRelativeResize="0"/>
          <p:nvPr/>
        </p:nvPicPr>
        <p:blipFill>
          <a:blip r:embed="rId7">
            <a:alphaModFix/>
          </a:blip>
          <a:stretch>
            <a:fillRect/>
          </a:stretch>
        </p:blipFill>
        <p:spPr>
          <a:xfrm>
            <a:off x="5786725" y="1323600"/>
            <a:ext cx="2885075" cy="369875"/>
          </a:xfrm>
          <a:prstGeom prst="rect">
            <a:avLst/>
          </a:prstGeom>
          <a:noFill/>
          <a:ln>
            <a:noFill/>
          </a:ln>
        </p:spPr>
      </p:pic>
      <p:pic>
        <p:nvPicPr>
          <p:cNvPr id="130" name="Google Shape;130;p18"/>
          <p:cNvPicPr preferRelativeResize="0"/>
          <p:nvPr/>
        </p:nvPicPr>
        <p:blipFill>
          <a:blip r:embed="rId8">
            <a:alphaModFix/>
          </a:blip>
          <a:stretch>
            <a:fillRect/>
          </a:stretch>
        </p:blipFill>
        <p:spPr>
          <a:xfrm>
            <a:off x="4758025" y="4243175"/>
            <a:ext cx="4004000" cy="495000"/>
          </a:xfrm>
          <a:prstGeom prst="rect">
            <a:avLst/>
          </a:prstGeom>
          <a:noFill/>
          <a:ln>
            <a:noFill/>
          </a:ln>
        </p:spPr>
      </p:pic>
      <p:pic>
        <p:nvPicPr>
          <p:cNvPr id="131" name="Google Shape;131;p18"/>
          <p:cNvPicPr preferRelativeResize="0"/>
          <p:nvPr/>
        </p:nvPicPr>
        <p:blipFill>
          <a:blip r:embed="rId9">
            <a:alphaModFix/>
          </a:blip>
          <a:stretch>
            <a:fillRect/>
          </a:stretch>
        </p:blipFill>
        <p:spPr>
          <a:xfrm>
            <a:off x="5853925" y="1902925"/>
            <a:ext cx="2556950" cy="2130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CF1">
            <a:alpha val="36470"/>
          </a:srgbClr>
        </a:solidFill>
      </p:bgPr>
    </p:bg>
    <p:spTree>
      <p:nvGrpSpPr>
        <p:cNvPr id="135" name="Shape 135"/>
        <p:cNvGrpSpPr/>
        <p:nvPr/>
      </p:nvGrpSpPr>
      <p:grpSpPr>
        <a:xfrm>
          <a:off x="0" y="0"/>
          <a:ext cx="0" cy="0"/>
          <a:chOff x="0" y="0"/>
          <a:chExt cx="0" cy="0"/>
        </a:xfrm>
      </p:grpSpPr>
      <p:sp>
        <p:nvSpPr>
          <p:cNvPr id="136" name="Google Shape;136;p19"/>
          <p:cNvSpPr/>
          <p:nvPr/>
        </p:nvSpPr>
        <p:spPr>
          <a:xfrm flipH="1">
            <a:off x="3094200" y="88675"/>
            <a:ext cx="5729700" cy="47700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137" name="Google Shape;137;p19"/>
          <p:cNvSpPr/>
          <p:nvPr/>
        </p:nvSpPr>
        <p:spPr>
          <a:xfrm>
            <a:off x="-39312" y="0"/>
            <a:ext cx="46200" cy="5209200"/>
          </a:xfrm>
          <a:prstGeom prst="rect">
            <a:avLst/>
          </a:prstGeom>
          <a:solidFill>
            <a:srgbClr val="ED1C24"/>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138" name="Google Shape;138;p19"/>
          <p:cNvSpPr txBox="1"/>
          <p:nvPr/>
        </p:nvSpPr>
        <p:spPr>
          <a:xfrm>
            <a:off x="460869" y="24463"/>
            <a:ext cx="2274900" cy="4950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4D555B"/>
              </a:solidFill>
              <a:latin typeface="Roboto"/>
              <a:ea typeface="Roboto"/>
              <a:cs typeface="Roboto"/>
              <a:sym typeface="Roboto"/>
            </a:endParaRPr>
          </a:p>
        </p:txBody>
      </p:sp>
      <p:pic>
        <p:nvPicPr>
          <p:cNvPr id="139" name="Google Shape;139;p19"/>
          <p:cNvPicPr preferRelativeResize="0"/>
          <p:nvPr/>
        </p:nvPicPr>
        <p:blipFill rotWithShape="1">
          <a:blip r:embed="rId3">
            <a:alphaModFix/>
          </a:blip>
          <a:srcRect b="0" l="0" r="0" t="0"/>
          <a:stretch/>
        </p:blipFill>
        <p:spPr>
          <a:xfrm>
            <a:off x="3447190" y="4641949"/>
            <a:ext cx="926220" cy="933064"/>
          </a:xfrm>
          <a:prstGeom prst="rect">
            <a:avLst/>
          </a:prstGeom>
          <a:noFill/>
          <a:ln>
            <a:noFill/>
          </a:ln>
        </p:spPr>
      </p:pic>
      <p:sp>
        <p:nvSpPr>
          <p:cNvPr id="140" name="Google Shape;140;p19"/>
          <p:cNvSpPr txBox="1"/>
          <p:nvPr>
            <p:ph idx="12" type="sldNum"/>
          </p:nvPr>
        </p:nvSpPr>
        <p:spPr>
          <a:xfrm>
            <a:off x="3543300" y="135013"/>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sp>
        <p:nvSpPr>
          <p:cNvPr id="141" name="Google Shape;141;p19"/>
          <p:cNvSpPr txBox="1"/>
          <p:nvPr/>
        </p:nvSpPr>
        <p:spPr>
          <a:xfrm>
            <a:off x="439075" y="408925"/>
            <a:ext cx="2453700" cy="12297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chemeClr val="dk1"/>
              </a:buClr>
              <a:buSzPts val="1100"/>
              <a:buFont typeface="Arial"/>
              <a:buNone/>
            </a:pPr>
            <a:r>
              <a:rPr b="1" lang="en" sz="2900">
                <a:solidFill>
                  <a:srgbClr val="FF0000"/>
                </a:solidFill>
                <a:latin typeface="Roboto Slab"/>
                <a:ea typeface="Roboto Slab"/>
                <a:cs typeface="Roboto Slab"/>
                <a:sym typeface="Roboto Slab"/>
              </a:rPr>
              <a:t>Reclame search</a:t>
            </a:r>
            <a:endParaRPr b="1" sz="2900">
              <a:solidFill>
                <a:srgbClr val="FF0000"/>
              </a:solidFill>
              <a:latin typeface="Roboto Slab"/>
              <a:ea typeface="Roboto Slab"/>
              <a:cs typeface="Roboto Slab"/>
              <a:sym typeface="Roboto Slab"/>
            </a:endParaRPr>
          </a:p>
        </p:txBody>
      </p:sp>
      <p:pic>
        <p:nvPicPr>
          <p:cNvPr id="142" name="Google Shape;142;p19"/>
          <p:cNvPicPr preferRelativeResize="0"/>
          <p:nvPr/>
        </p:nvPicPr>
        <p:blipFill>
          <a:blip r:embed="rId4">
            <a:alphaModFix/>
          </a:blip>
          <a:stretch>
            <a:fillRect/>
          </a:stretch>
        </p:blipFill>
        <p:spPr>
          <a:xfrm>
            <a:off x="4353938" y="927587"/>
            <a:ext cx="3210221" cy="750200"/>
          </a:xfrm>
          <a:prstGeom prst="rect">
            <a:avLst/>
          </a:prstGeom>
          <a:noFill/>
          <a:ln>
            <a:noFill/>
          </a:ln>
        </p:spPr>
      </p:pic>
      <p:pic>
        <p:nvPicPr>
          <p:cNvPr id="143" name="Google Shape;143;p19"/>
          <p:cNvPicPr preferRelativeResize="0"/>
          <p:nvPr/>
        </p:nvPicPr>
        <p:blipFill>
          <a:blip r:embed="rId5">
            <a:alphaModFix/>
          </a:blip>
          <a:stretch>
            <a:fillRect/>
          </a:stretch>
        </p:blipFill>
        <p:spPr>
          <a:xfrm>
            <a:off x="3239200" y="2746025"/>
            <a:ext cx="2453700" cy="1907273"/>
          </a:xfrm>
          <a:prstGeom prst="rect">
            <a:avLst/>
          </a:prstGeom>
          <a:noFill/>
          <a:ln>
            <a:noFill/>
          </a:ln>
        </p:spPr>
      </p:pic>
      <p:pic>
        <p:nvPicPr>
          <p:cNvPr id="144" name="Google Shape;144;p19"/>
          <p:cNvPicPr preferRelativeResize="0"/>
          <p:nvPr/>
        </p:nvPicPr>
        <p:blipFill>
          <a:blip r:embed="rId6">
            <a:alphaModFix/>
          </a:blip>
          <a:stretch>
            <a:fillRect/>
          </a:stretch>
        </p:blipFill>
        <p:spPr>
          <a:xfrm>
            <a:off x="5969100" y="2746013"/>
            <a:ext cx="2453700" cy="1901349"/>
          </a:xfrm>
          <a:prstGeom prst="rect">
            <a:avLst/>
          </a:prstGeom>
          <a:noFill/>
          <a:ln>
            <a:noFill/>
          </a:ln>
        </p:spPr>
      </p:pic>
      <p:pic>
        <p:nvPicPr>
          <p:cNvPr id="145" name="Google Shape;145;p19"/>
          <p:cNvPicPr preferRelativeResize="0"/>
          <p:nvPr/>
        </p:nvPicPr>
        <p:blipFill>
          <a:blip r:embed="rId7">
            <a:alphaModFix/>
          </a:blip>
          <a:stretch>
            <a:fillRect/>
          </a:stretch>
        </p:blipFill>
        <p:spPr>
          <a:xfrm>
            <a:off x="4335170" y="1830675"/>
            <a:ext cx="3247750" cy="786625"/>
          </a:xfrm>
          <a:prstGeom prst="rect">
            <a:avLst/>
          </a:prstGeom>
          <a:noFill/>
          <a:ln>
            <a:noFill/>
          </a:ln>
        </p:spPr>
      </p:pic>
      <p:pic>
        <p:nvPicPr>
          <p:cNvPr id="146" name="Google Shape;146;p19"/>
          <p:cNvPicPr preferRelativeResize="0"/>
          <p:nvPr/>
        </p:nvPicPr>
        <p:blipFill>
          <a:blip r:embed="rId8">
            <a:alphaModFix/>
          </a:blip>
          <a:stretch>
            <a:fillRect/>
          </a:stretch>
        </p:blipFill>
        <p:spPr>
          <a:xfrm>
            <a:off x="4061063" y="0"/>
            <a:ext cx="3633974" cy="814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CF1">
            <a:alpha val="36470"/>
          </a:srgbClr>
        </a:solidFill>
      </p:bgPr>
    </p:bg>
    <p:spTree>
      <p:nvGrpSpPr>
        <p:cNvPr id="150" name="Shape 150"/>
        <p:cNvGrpSpPr/>
        <p:nvPr/>
      </p:nvGrpSpPr>
      <p:grpSpPr>
        <a:xfrm>
          <a:off x="0" y="0"/>
          <a:ext cx="0" cy="0"/>
          <a:chOff x="0" y="0"/>
          <a:chExt cx="0" cy="0"/>
        </a:xfrm>
      </p:grpSpPr>
      <p:sp>
        <p:nvSpPr>
          <p:cNvPr id="151" name="Google Shape;151;p20"/>
          <p:cNvSpPr/>
          <p:nvPr/>
        </p:nvSpPr>
        <p:spPr>
          <a:xfrm flipH="1">
            <a:off x="3094200" y="88675"/>
            <a:ext cx="5729700" cy="47700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152" name="Google Shape;152;p20"/>
          <p:cNvSpPr/>
          <p:nvPr/>
        </p:nvSpPr>
        <p:spPr>
          <a:xfrm>
            <a:off x="-39312" y="0"/>
            <a:ext cx="46200" cy="5209200"/>
          </a:xfrm>
          <a:prstGeom prst="rect">
            <a:avLst/>
          </a:prstGeom>
          <a:solidFill>
            <a:srgbClr val="ED1C24"/>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153" name="Google Shape;153;p20"/>
          <p:cNvSpPr txBox="1"/>
          <p:nvPr/>
        </p:nvSpPr>
        <p:spPr>
          <a:xfrm>
            <a:off x="460869" y="24463"/>
            <a:ext cx="2274900" cy="4950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4D555B"/>
              </a:solidFill>
              <a:latin typeface="Roboto"/>
              <a:ea typeface="Roboto"/>
              <a:cs typeface="Roboto"/>
              <a:sym typeface="Roboto"/>
            </a:endParaRPr>
          </a:p>
        </p:txBody>
      </p:sp>
      <p:pic>
        <p:nvPicPr>
          <p:cNvPr id="154" name="Google Shape;154;p20"/>
          <p:cNvPicPr preferRelativeResize="0"/>
          <p:nvPr/>
        </p:nvPicPr>
        <p:blipFill rotWithShape="1">
          <a:blip r:embed="rId3">
            <a:alphaModFix/>
          </a:blip>
          <a:srcRect b="0" l="0" r="0" t="0"/>
          <a:stretch/>
        </p:blipFill>
        <p:spPr>
          <a:xfrm>
            <a:off x="3447190" y="4641949"/>
            <a:ext cx="926220" cy="933064"/>
          </a:xfrm>
          <a:prstGeom prst="rect">
            <a:avLst/>
          </a:prstGeom>
          <a:noFill/>
          <a:ln>
            <a:noFill/>
          </a:ln>
        </p:spPr>
      </p:pic>
      <p:sp>
        <p:nvSpPr>
          <p:cNvPr id="155" name="Google Shape;155;p20"/>
          <p:cNvSpPr txBox="1"/>
          <p:nvPr>
            <p:ph idx="12" type="sldNum"/>
          </p:nvPr>
        </p:nvSpPr>
        <p:spPr>
          <a:xfrm>
            <a:off x="3543300" y="135013"/>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sp>
        <p:nvSpPr>
          <p:cNvPr id="156" name="Google Shape;156;p20"/>
          <p:cNvSpPr txBox="1"/>
          <p:nvPr/>
        </p:nvSpPr>
        <p:spPr>
          <a:xfrm>
            <a:off x="439075" y="408925"/>
            <a:ext cx="2453700" cy="12297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chemeClr val="dk1"/>
              </a:buClr>
              <a:buSzPts val="1100"/>
              <a:buFont typeface="Arial"/>
              <a:buNone/>
            </a:pPr>
            <a:r>
              <a:rPr b="1" lang="en" sz="2900">
                <a:solidFill>
                  <a:srgbClr val="FF0000"/>
                </a:solidFill>
                <a:latin typeface="Roboto Slab"/>
                <a:ea typeface="Roboto Slab"/>
                <a:cs typeface="Roboto Slab"/>
                <a:sym typeface="Roboto Slab"/>
              </a:rPr>
              <a:t>Reclame search</a:t>
            </a:r>
            <a:endParaRPr b="1" sz="2900">
              <a:solidFill>
                <a:srgbClr val="FF0000"/>
              </a:solidFill>
              <a:latin typeface="Roboto Slab"/>
              <a:ea typeface="Roboto Slab"/>
              <a:cs typeface="Roboto Slab"/>
              <a:sym typeface="Roboto Slab"/>
            </a:endParaRPr>
          </a:p>
        </p:txBody>
      </p:sp>
      <p:pic>
        <p:nvPicPr>
          <p:cNvPr id="157" name="Google Shape;157;p20"/>
          <p:cNvPicPr preferRelativeResize="0"/>
          <p:nvPr/>
        </p:nvPicPr>
        <p:blipFill>
          <a:blip r:embed="rId4">
            <a:alphaModFix/>
          </a:blip>
          <a:stretch>
            <a:fillRect/>
          </a:stretch>
        </p:blipFill>
        <p:spPr>
          <a:xfrm>
            <a:off x="3223200" y="922400"/>
            <a:ext cx="5499025" cy="1729178"/>
          </a:xfrm>
          <a:prstGeom prst="rect">
            <a:avLst/>
          </a:prstGeom>
          <a:noFill/>
          <a:ln>
            <a:noFill/>
          </a:ln>
        </p:spPr>
      </p:pic>
      <p:pic>
        <p:nvPicPr>
          <p:cNvPr id="158" name="Google Shape;158;p20"/>
          <p:cNvPicPr preferRelativeResize="0"/>
          <p:nvPr/>
        </p:nvPicPr>
        <p:blipFill>
          <a:blip r:embed="rId5">
            <a:alphaModFix/>
          </a:blip>
          <a:stretch>
            <a:fillRect/>
          </a:stretch>
        </p:blipFill>
        <p:spPr>
          <a:xfrm>
            <a:off x="3211775" y="2831275"/>
            <a:ext cx="5499026" cy="1725650"/>
          </a:xfrm>
          <a:prstGeom prst="rect">
            <a:avLst/>
          </a:prstGeom>
          <a:noFill/>
          <a:ln>
            <a:noFill/>
          </a:ln>
        </p:spPr>
      </p:pic>
      <p:pic>
        <p:nvPicPr>
          <p:cNvPr id="159" name="Google Shape;159;p20"/>
          <p:cNvPicPr preferRelativeResize="0"/>
          <p:nvPr/>
        </p:nvPicPr>
        <p:blipFill>
          <a:blip r:embed="rId6">
            <a:alphaModFix/>
          </a:blip>
          <a:stretch>
            <a:fillRect/>
          </a:stretch>
        </p:blipFill>
        <p:spPr>
          <a:xfrm>
            <a:off x="4061063" y="0"/>
            <a:ext cx="3633974" cy="814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CF1">
            <a:alpha val="36470"/>
          </a:srgbClr>
        </a:solidFill>
      </p:bgPr>
    </p:bg>
    <p:spTree>
      <p:nvGrpSpPr>
        <p:cNvPr id="163" name="Shape 163"/>
        <p:cNvGrpSpPr/>
        <p:nvPr/>
      </p:nvGrpSpPr>
      <p:grpSpPr>
        <a:xfrm>
          <a:off x="0" y="0"/>
          <a:ext cx="0" cy="0"/>
          <a:chOff x="0" y="0"/>
          <a:chExt cx="0" cy="0"/>
        </a:xfrm>
      </p:grpSpPr>
      <p:sp>
        <p:nvSpPr>
          <p:cNvPr id="164" name="Google Shape;164;p21"/>
          <p:cNvSpPr/>
          <p:nvPr/>
        </p:nvSpPr>
        <p:spPr>
          <a:xfrm flipH="1">
            <a:off x="3013200" y="0"/>
            <a:ext cx="5729700" cy="44904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165" name="Google Shape;165;p21"/>
          <p:cNvSpPr/>
          <p:nvPr/>
        </p:nvSpPr>
        <p:spPr>
          <a:xfrm>
            <a:off x="-39312" y="0"/>
            <a:ext cx="46200" cy="5209200"/>
          </a:xfrm>
          <a:prstGeom prst="rect">
            <a:avLst/>
          </a:prstGeom>
          <a:solidFill>
            <a:srgbClr val="ED1C24"/>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166" name="Google Shape;166;p21"/>
          <p:cNvSpPr txBox="1"/>
          <p:nvPr/>
        </p:nvSpPr>
        <p:spPr>
          <a:xfrm>
            <a:off x="460869" y="24463"/>
            <a:ext cx="2274900" cy="4950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4D555B"/>
              </a:solidFill>
              <a:latin typeface="Roboto"/>
              <a:ea typeface="Roboto"/>
              <a:cs typeface="Roboto"/>
              <a:sym typeface="Roboto"/>
            </a:endParaRPr>
          </a:p>
        </p:txBody>
      </p:sp>
      <p:sp>
        <p:nvSpPr>
          <p:cNvPr id="167" name="Google Shape;167;p21"/>
          <p:cNvSpPr/>
          <p:nvPr/>
        </p:nvSpPr>
        <p:spPr>
          <a:xfrm>
            <a:off x="3189600" y="1227406"/>
            <a:ext cx="5387418" cy="702378"/>
          </a:xfrm>
          <a:custGeom>
            <a:rect b="b" l="l" r="r" t="t"/>
            <a:pathLst>
              <a:path extrusionOk="0" h="21600" w="21600">
                <a:moveTo>
                  <a:pt x="0" y="0"/>
                </a:moveTo>
                <a:lnTo>
                  <a:pt x="21599" y="0"/>
                </a:lnTo>
                <a:lnTo>
                  <a:pt x="21599" y="21600"/>
                </a:lnTo>
                <a:lnTo>
                  <a:pt x="0" y="21600"/>
                </a:lnTo>
                <a:close/>
              </a:path>
            </a:pathLst>
          </a:cu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Clr>
                <a:schemeClr val="dk1"/>
              </a:buClr>
              <a:buSzPts val="800"/>
              <a:buFont typeface="Arial"/>
              <a:buNone/>
            </a:pPr>
            <a:r>
              <a:rPr lang="en" sz="1100">
                <a:solidFill>
                  <a:srgbClr val="656565"/>
                </a:solidFill>
                <a:latin typeface="Roboto"/>
                <a:ea typeface="Roboto"/>
                <a:cs typeface="Roboto"/>
                <a:sym typeface="Roboto"/>
              </a:rPr>
              <a:t>Campania a atras 3,115 click-uri, 2,845,266 afisari si un CTR de 0.11%</a:t>
            </a:r>
            <a:endParaRPr sz="1100">
              <a:solidFill>
                <a:srgbClr val="656565"/>
              </a:solidFill>
              <a:latin typeface="Roboto"/>
              <a:ea typeface="Roboto"/>
              <a:cs typeface="Roboto"/>
              <a:sym typeface="Roboto"/>
            </a:endParaRPr>
          </a:p>
        </p:txBody>
      </p:sp>
      <p:pic>
        <p:nvPicPr>
          <p:cNvPr id="168" name="Google Shape;168;p21"/>
          <p:cNvPicPr preferRelativeResize="0"/>
          <p:nvPr/>
        </p:nvPicPr>
        <p:blipFill rotWithShape="1">
          <a:blip r:embed="rId3">
            <a:alphaModFix/>
          </a:blip>
          <a:srcRect b="0" l="0" r="0" t="0"/>
          <a:stretch/>
        </p:blipFill>
        <p:spPr>
          <a:xfrm>
            <a:off x="4108890" y="4368824"/>
            <a:ext cx="926220" cy="933064"/>
          </a:xfrm>
          <a:prstGeom prst="rect">
            <a:avLst/>
          </a:prstGeom>
          <a:noFill/>
          <a:ln>
            <a:noFill/>
          </a:ln>
        </p:spPr>
      </p:pic>
      <p:sp>
        <p:nvSpPr>
          <p:cNvPr id="169" name="Google Shape;169;p21"/>
          <p:cNvSpPr txBox="1"/>
          <p:nvPr>
            <p:ph idx="12" type="sldNum"/>
          </p:nvPr>
        </p:nvSpPr>
        <p:spPr>
          <a:xfrm>
            <a:off x="3543300" y="135013"/>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sp>
        <p:nvSpPr>
          <p:cNvPr id="170" name="Google Shape;170;p21"/>
          <p:cNvSpPr txBox="1"/>
          <p:nvPr/>
        </p:nvSpPr>
        <p:spPr>
          <a:xfrm>
            <a:off x="371488" y="247850"/>
            <a:ext cx="2453700" cy="12297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rgbClr val="000000"/>
              </a:buClr>
              <a:buSzPts val="2900"/>
              <a:buFont typeface="Arial"/>
              <a:buNone/>
            </a:pPr>
            <a:r>
              <a:rPr b="1" lang="en" sz="2900">
                <a:solidFill>
                  <a:srgbClr val="FF0000"/>
                </a:solidFill>
                <a:latin typeface="Roboto Slab"/>
                <a:ea typeface="Roboto Slab"/>
                <a:cs typeface="Roboto Slab"/>
                <a:sym typeface="Roboto Slab"/>
              </a:rPr>
              <a:t>Campanii Google Ads</a:t>
            </a:r>
            <a:endParaRPr b="1" i="0" sz="2900" u="none" cap="none" strike="noStrike">
              <a:solidFill>
                <a:srgbClr val="FF0000"/>
              </a:solidFill>
              <a:latin typeface="Roboto Slab"/>
              <a:ea typeface="Roboto Slab"/>
              <a:cs typeface="Roboto Slab"/>
              <a:sym typeface="Roboto Slab"/>
            </a:endParaRPr>
          </a:p>
        </p:txBody>
      </p:sp>
      <p:sp>
        <p:nvSpPr>
          <p:cNvPr id="171" name="Google Shape;171;p21"/>
          <p:cNvSpPr/>
          <p:nvPr/>
        </p:nvSpPr>
        <p:spPr>
          <a:xfrm>
            <a:off x="371400" y="1724700"/>
            <a:ext cx="2290200" cy="2350200"/>
          </a:xfrm>
          <a:prstGeom prst="rect">
            <a:avLst/>
          </a:prstGeom>
          <a:noFill/>
          <a:ln>
            <a:noFill/>
          </a:ln>
        </p:spPr>
        <p:txBody>
          <a:bodyPr anchorCtr="0" anchor="t" bIns="22850" lIns="45725" spcFirstLastPara="1" rIns="45725" wrap="square" tIns="22850">
            <a:noAutofit/>
          </a:bodyPr>
          <a:lstStyle/>
          <a:p>
            <a:pPr indent="0" lvl="0" marL="0" marR="0" rtl="0" algn="just">
              <a:lnSpc>
                <a:spcPct val="150000"/>
              </a:lnSpc>
              <a:spcBef>
                <a:spcPts val="0"/>
              </a:spcBef>
              <a:spcAft>
                <a:spcPts val="0"/>
              </a:spcAft>
              <a:buClr>
                <a:srgbClr val="000000"/>
              </a:buClr>
              <a:buSzPts val="700"/>
              <a:buFont typeface="Arial"/>
              <a:buNone/>
            </a:pPr>
            <a:r>
              <a:rPr b="1" lang="en" sz="1200">
                <a:solidFill>
                  <a:srgbClr val="ED1C24"/>
                </a:solidFill>
                <a:latin typeface="Roboto"/>
                <a:ea typeface="Roboto"/>
                <a:cs typeface="Roboto"/>
                <a:sym typeface="Roboto"/>
              </a:rPr>
              <a:t>Display</a:t>
            </a:r>
            <a:endParaRPr b="1" sz="1200">
              <a:solidFill>
                <a:srgbClr val="ED1C24"/>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700"/>
              <a:buFont typeface="Arial"/>
              <a:buNone/>
            </a:pPr>
            <a:r>
              <a:rPr b="1" lang="en" sz="1200">
                <a:solidFill>
                  <a:srgbClr val="656565"/>
                </a:solidFill>
                <a:latin typeface="Roboto"/>
                <a:ea typeface="Roboto"/>
                <a:cs typeface="Roboto"/>
                <a:sym typeface="Roboto"/>
              </a:rPr>
              <a:t>Search - Africa</a:t>
            </a:r>
            <a:endParaRPr b="1" sz="1200">
              <a:solidFill>
                <a:srgbClr val="656565"/>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700"/>
              <a:buFont typeface="Arial"/>
              <a:buNone/>
            </a:pPr>
            <a:r>
              <a:rPr b="1" lang="en" sz="1200">
                <a:solidFill>
                  <a:srgbClr val="656565"/>
                </a:solidFill>
                <a:latin typeface="Roboto"/>
                <a:ea typeface="Roboto"/>
                <a:cs typeface="Roboto"/>
                <a:sym typeface="Roboto"/>
              </a:rPr>
              <a:t>Search - America de Sud</a:t>
            </a:r>
            <a:endParaRPr b="1" sz="1200">
              <a:solidFill>
                <a:srgbClr val="656565"/>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700"/>
              <a:buFont typeface="Arial"/>
              <a:buNone/>
            </a:pPr>
            <a:r>
              <a:rPr b="1" lang="en" sz="1200">
                <a:solidFill>
                  <a:srgbClr val="656565"/>
                </a:solidFill>
                <a:latin typeface="Roboto"/>
                <a:ea typeface="Roboto"/>
                <a:cs typeface="Roboto"/>
                <a:sym typeface="Roboto"/>
              </a:rPr>
              <a:t>Search - Asia</a:t>
            </a:r>
            <a:endParaRPr b="1" sz="1200">
              <a:solidFill>
                <a:srgbClr val="ED1C24"/>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Europa de Est</a:t>
            </a:r>
            <a:endParaRPr b="1" sz="1200">
              <a:solidFill>
                <a:srgbClr val="656565"/>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Europa de Vest</a:t>
            </a:r>
            <a:endParaRPr b="1" sz="1200">
              <a:solidFill>
                <a:srgbClr val="656565"/>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India</a:t>
            </a:r>
            <a:endParaRPr b="1" sz="1200">
              <a:solidFill>
                <a:srgbClr val="656565"/>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USA</a:t>
            </a:r>
            <a:endParaRPr b="1" sz="1200">
              <a:solidFill>
                <a:srgbClr val="656565"/>
              </a:solidFill>
              <a:latin typeface="Roboto"/>
              <a:ea typeface="Roboto"/>
              <a:cs typeface="Roboto"/>
              <a:sym typeface="Roboto"/>
            </a:endParaRPr>
          </a:p>
        </p:txBody>
      </p:sp>
      <p:pic>
        <p:nvPicPr>
          <p:cNvPr id="172" name="Google Shape;172;p21"/>
          <p:cNvPicPr preferRelativeResize="0"/>
          <p:nvPr/>
        </p:nvPicPr>
        <p:blipFill>
          <a:blip r:embed="rId4">
            <a:alphaModFix/>
          </a:blip>
          <a:stretch>
            <a:fillRect/>
          </a:stretch>
        </p:blipFill>
        <p:spPr>
          <a:xfrm>
            <a:off x="3189600" y="1772825"/>
            <a:ext cx="5137151" cy="1684100"/>
          </a:xfrm>
          <a:prstGeom prst="rect">
            <a:avLst/>
          </a:prstGeom>
          <a:noFill/>
          <a:ln>
            <a:noFill/>
          </a:ln>
        </p:spPr>
      </p:pic>
      <p:pic>
        <p:nvPicPr>
          <p:cNvPr id="173" name="Google Shape;173;p21"/>
          <p:cNvPicPr preferRelativeResize="0"/>
          <p:nvPr/>
        </p:nvPicPr>
        <p:blipFill>
          <a:blip r:embed="rId5">
            <a:alphaModFix/>
          </a:blip>
          <a:stretch>
            <a:fillRect/>
          </a:stretch>
        </p:blipFill>
        <p:spPr>
          <a:xfrm>
            <a:off x="4061063" y="0"/>
            <a:ext cx="3633974" cy="814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